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80" r:id="rId3"/>
    <p:sldId id="281" r:id="rId4"/>
    <p:sldId id="282" r:id="rId5"/>
    <p:sldId id="283" r:id="rId6"/>
    <p:sldId id="305" r:id="rId7"/>
    <p:sldId id="306" r:id="rId8"/>
    <p:sldId id="315" r:id="rId9"/>
    <p:sldId id="311" r:id="rId10"/>
    <p:sldId id="314" r:id="rId11"/>
    <p:sldId id="313" r:id="rId12"/>
    <p:sldId id="307" r:id="rId13"/>
    <p:sldId id="316" r:id="rId14"/>
    <p:sldId id="308" r:id="rId15"/>
    <p:sldId id="309" r:id="rId16"/>
    <p:sldId id="310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300" r:id="rId32"/>
    <p:sldId id="299" r:id="rId33"/>
    <p:sldId id="301" r:id="rId34"/>
    <p:sldId id="302" r:id="rId35"/>
    <p:sldId id="303" r:id="rId36"/>
    <p:sldId id="304" r:id="rId37"/>
  </p:sldIdLst>
  <p:sldSz cx="9144000" cy="5149850"/>
  <p:notesSz cx="6858000" cy="9144000"/>
  <p:defaultTextStyle>
    <a:defPPr>
      <a:defRPr lang="de-DE"/>
    </a:defPPr>
    <a:lvl1pPr marL="0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1pPr>
    <a:lvl2pPr marL="343037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2pPr>
    <a:lvl3pPr marL="686074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3pPr>
    <a:lvl4pPr marL="1029111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4pPr>
    <a:lvl5pPr marL="1372149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5pPr>
    <a:lvl6pPr marL="1715186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6pPr>
    <a:lvl7pPr marL="2058223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7pPr>
    <a:lvl8pPr marL="2401260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8pPr>
    <a:lvl9pPr marL="2744297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AE01"/>
    <a:srgbClr val="2B2D30"/>
    <a:srgbClr val="006AB3"/>
    <a:srgbClr val="DAE5EB"/>
    <a:srgbClr val="CCDDE7"/>
    <a:srgbClr val="DAE5EA"/>
    <a:srgbClr val="B6CB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21" autoAdjust="0"/>
    <p:restoredTop sz="97725" autoAdjust="0"/>
  </p:normalViewPr>
  <p:slideViewPr>
    <p:cSldViewPr showGuides="1">
      <p:cViewPr varScale="1">
        <p:scale>
          <a:sx n="170" d="100"/>
          <a:sy n="170" d="100"/>
        </p:scale>
        <p:origin x="276" y="120"/>
      </p:cViewPr>
      <p:guideLst/>
    </p:cSldViewPr>
  </p:slideViewPr>
  <p:outlineViewPr>
    <p:cViewPr>
      <p:scale>
        <a:sx n="33" d="100"/>
        <a:sy n="33" d="100"/>
      </p:scale>
      <p:origin x="0" y="-933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58" d="100"/>
          <a:sy n="158" d="100"/>
        </p:scale>
        <p:origin x="5640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FBDED6AC-55F7-E147-AFC4-A3BDBFCC75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79D59C4-29AC-D341-B4D1-22B9DA375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4785B-15A5-6941-B203-15A17340AF8C}" type="datetimeFigureOut">
              <a:rPr lang="de-DE" smtClean="0"/>
              <a:t>26.11.2024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6448B2D-EB51-AA41-A1D5-5D87A817BB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0A25665-AD21-FE4A-BE5F-E9A755F5D97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3842B-17F5-B44E-AEFD-F68DA92D851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42239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E4EA47C3-D6D1-45C7-B7EF-A1183D105D1C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olienbildplatzhalter 7">
            <a:extLst>
              <a:ext uri="{FF2B5EF4-FFF2-40B4-BE49-F238E27FC236}">
                <a16:creationId xmlns:a16="http://schemas.microsoft.com/office/drawing/2014/main" id="{B136A2F5-BC7E-47DC-9ED9-95EE5B00A2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02279" y="467544"/>
            <a:ext cx="6490831" cy="3655323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10" name="Notizenplatzhalter 9">
            <a:extLst>
              <a:ext uri="{FF2B5EF4-FFF2-40B4-BE49-F238E27FC236}">
                <a16:creationId xmlns:a16="http://schemas.microsoft.com/office/drawing/2014/main" id="{16E3EB76-4D08-4C50-98FE-43C6F5867A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02279" y="4400550"/>
            <a:ext cx="6490831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39692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343037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686074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029111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372149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1715186" algn="l" defTabSz="68607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8223" algn="l" defTabSz="68607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1260" algn="l" defTabSz="68607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4297" algn="l" defTabSz="68607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5314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tif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jp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tif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tif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tif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9E7234BE-B4D1-49DA-A717-D084E338DDBA}"/>
              </a:ext>
            </a:extLst>
          </p:cNvPr>
          <p:cNvSpPr/>
          <p:nvPr userDrawn="1"/>
        </p:nvSpPr>
        <p:spPr>
          <a:xfrm>
            <a:off x="1" y="1422400"/>
            <a:ext cx="3167992" cy="3492500"/>
          </a:xfrm>
          <a:custGeom>
            <a:avLst/>
            <a:gdLst>
              <a:gd name="connsiteX0" fmla="*/ 3773588 w 4271120"/>
              <a:gd name="connsiteY0" fmla="*/ 3280579 h 4702819"/>
              <a:gd name="connsiteX1" fmla="*/ 3717970 w 4271120"/>
              <a:gd name="connsiteY1" fmla="*/ 3393838 h 4702819"/>
              <a:gd name="connsiteX2" fmla="*/ 3755385 w 4271120"/>
              <a:gd name="connsiteY2" fmla="*/ 3541480 h 4702819"/>
              <a:gd name="connsiteX3" fmla="*/ 3742240 w 4271120"/>
              <a:gd name="connsiteY3" fmla="*/ 3544514 h 4702819"/>
              <a:gd name="connsiteX4" fmla="*/ 3594598 w 4271120"/>
              <a:gd name="connsiteY4" fmla="*/ 3403951 h 4702819"/>
              <a:gd name="connsiteX5" fmla="*/ 3773588 w 4271120"/>
              <a:gd name="connsiteY5" fmla="*/ 3280579 h 4702819"/>
              <a:gd name="connsiteX6" fmla="*/ 3937409 w 4271120"/>
              <a:gd name="connsiteY6" fmla="*/ 2981250 h 4702819"/>
              <a:gd name="connsiteX7" fmla="*/ 3833252 w 4271120"/>
              <a:gd name="connsiteY7" fmla="*/ 3118780 h 4702819"/>
              <a:gd name="connsiteX8" fmla="*/ 3480327 w 4271120"/>
              <a:gd name="connsiteY8" fmla="*/ 3142039 h 4702819"/>
              <a:gd name="connsiteX9" fmla="*/ 3488417 w 4271120"/>
              <a:gd name="connsiteY9" fmla="*/ 3070240 h 4702819"/>
              <a:gd name="connsiteX10" fmla="*/ 3802914 w 4271120"/>
              <a:gd name="connsiteY10" fmla="*/ 3008554 h 4702819"/>
              <a:gd name="connsiteX11" fmla="*/ 3937409 w 4271120"/>
              <a:gd name="connsiteY11" fmla="*/ 2981250 h 4702819"/>
              <a:gd name="connsiteX12" fmla="*/ 1530647 w 4271120"/>
              <a:gd name="connsiteY12" fmla="*/ 2816671 h 4702819"/>
              <a:gd name="connsiteX13" fmla="*/ 1538737 w 4271120"/>
              <a:gd name="connsiteY13" fmla="*/ 2820463 h 4702819"/>
              <a:gd name="connsiteX14" fmla="*/ 1944246 w 4271120"/>
              <a:gd name="connsiteY14" fmla="*/ 3409008 h 4702819"/>
              <a:gd name="connsiteX15" fmla="*/ 3606733 w 4271120"/>
              <a:gd name="connsiteY15" fmla="*/ 3913618 h 4702819"/>
              <a:gd name="connsiteX16" fmla="*/ 3607744 w 4271120"/>
              <a:gd name="connsiteY16" fmla="*/ 3926765 h 4702819"/>
              <a:gd name="connsiteX17" fmla="*/ 2423576 w 4271120"/>
              <a:gd name="connsiteY17" fmla="*/ 3894405 h 4702819"/>
              <a:gd name="connsiteX18" fmla="*/ 2077731 w 4271120"/>
              <a:gd name="connsiteY18" fmla="*/ 3806426 h 4702819"/>
              <a:gd name="connsiteX19" fmla="*/ 1525591 w 4271120"/>
              <a:gd name="connsiteY19" fmla="*/ 2823496 h 4702819"/>
              <a:gd name="connsiteX20" fmla="*/ 1530647 w 4271120"/>
              <a:gd name="connsiteY20" fmla="*/ 2816671 h 4702819"/>
              <a:gd name="connsiteX21" fmla="*/ 3996062 w 4271120"/>
              <a:gd name="connsiteY21" fmla="*/ 2605067 h 4702819"/>
              <a:gd name="connsiteX22" fmla="*/ 4271120 w 4271120"/>
              <a:gd name="connsiteY22" fmla="*/ 2676866 h 4702819"/>
              <a:gd name="connsiteX23" fmla="*/ 4008197 w 4271120"/>
              <a:gd name="connsiteY23" fmla="*/ 2693046 h 4702819"/>
              <a:gd name="connsiteX24" fmla="*/ 3829207 w 4271120"/>
              <a:gd name="connsiteY24" fmla="*/ 2680911 h 4702819"/>
              <a:gd name="connsiteX25" fmla="*/ 3670441 w 4271120"/>
              <a:gd name="connsiteY25" fmla="*/ 2642484 h 4702819"/>
              <a:gd name="connsiteX26" fmla="*/ 3996062 w 4271120"/>
              <a:gd name="connsiteY26" fmla="*/ 2605067 h 4702819"/>
              <a:gd name="connsiteX27" fmla="*/ 3443991 w 4271120"/>
              <a:gd name="connsiteY27" fmla="*/ 1373753 h 4702819"/>
              <a:gd name="connsiteX28" fmla="*/ 3808982 w 4271120"/>
              <a:gd name="connsiteY28" fmla="*/ 1505845 h 4702819"/>
              <a:gd name="connsiteX29" fmla="*/ 3766510 w 4271120"/>
              <a:gd name="connsiteY29" fmla="*/ 1714160 h 4702819"/>
              <a:gd name="connsiteX30" fmla="*/ 3673475 w 4271120"/>
              <a:gd name="connsiteY30" fmla="*/ 1626182 h 4702819"/>
              <a:gd name="connsiteX31" fmla="*/ 3503586 w 4271120"/>
              <a:gd name="connsiteY31" fmla="*/ 1940680 h 4702819"/>
              <a:gd name="connsiteX32" fmla="*/ 3349877 w 4271120"/>
              <a:gd name="connsiteY32" fmla="*/ 1900230 h 4702819"/>
              <a:gd name="connsiteX33" fmla="*/ 3263920 w 4271120"/>
              <a:gd name="connsiteY33" fmla="*/ 1778881 h 4702819"/>
              <a:gd name="connsiteX34" fmla="*/ 2886727 w 4271120"/>
              <a:gd name="connsiteY34" fmla="*/ 1881016 h 4702819"/>
              <a:gd name="connsiteX35" fmla="*/ 3400439 w 4271120"/>
              <a:gd name="connsiteY35" fmla="*/ 1585733 h 4702819"/>
              <a:gd name="connsiteX36" fmla="*/ 2921109 w 4271120"/>
              <a:gd name="connsiteY36" fmla="*/ 1605957 h 4702819"/>
              <a:gd name="connsiteX37" fmla="*/ 2913019 w 4271120"/>
              <a:gd name="connsiteY37" fmla="*/ 1594835 h 4702819"/>
              <a:gd name="connsiteX38" fmla="*/ 3443991 w 4271120"/>
              <a:gd name="connsiteY38" fmla="*/ 1373753 h 4702819"/>
              <a:gd name="connsiteX39" fmla="*/ 0 w 4271120"/>
              <a:gd name="connsiteY39" fmla="*/ 0 h 4702819"/>
              <a:gd name="connsiteX40" fmla="*/ 115292 w 4271120"/>
              <a:gd name="connsiteY40" fmla="*/ 0 h 4702819"/>
              <a:gd name="connsiteX41" fmla="*/ 274676 w 4271120"/>
              <a:gd name="connsiteY41" fmla="*/ 0 h 4702819"/>
              <a:gd name="connsiteX42" fmla="*/ 3942724 w 4271120"/>
              <a:gd name="connsiteY42" fmla="*/ 0 h 4702819"/>
              <a:gd name="connsiteX43" fmla="*/ 3939432 w 4271120"/>
              <a:gd name="connsiteY43" fmla="*/ 53696 h 4702819"/>
              <a:gd name="connsiteX44" fmla="*/ 3684598 w 4271120"/>
              <a:gd name="connsiteY44" fmla="*/ 334822 h 4702819"/>
              <a:gd name="connsiteX45" fmla="*/ 3981904 w 4271120"/>
              <a:gd name="connsiteY45" fmla="*/ 155833 h 4702819"/>
              <a:gd name="connsiteX46" fmla="*/ 3993028 w 4271120"/>
              <a:gd name="connsiteY46" fmla="*/ 404599 h 4702819"/>
              <a:gd name="connsiteX47" fmla="*/ 3433810 w 4271120"/>
              <a:gd name="connsiteY47" fmla="*/ 635163 h 4702819"/>
              <a:gd name="connsiteX48" fmla="*/ 2283013 w 4271120"/>
              <a:gd name="connsiteY48" fmla="*/ 464262 h 4702819"/>
              <a:gd name="connsiteX49" fmla="*/ 2284025 w 4271120"/>
              <a:gd name="connsiteY49" fmla="*/ 455161 h 4702819"/>
              <a:gd name="connsiteX50" fmla="*/ 2959536 w 4271120"/>
              <a:gd name="connsiteY50" fmla="*/ 115383 h 4702819"/>
              <a:gd name="connsiteX51" fmla="*/ 2949424 w 4271120"/>
              <a:gd name="connsiteY51" fmla="*/ 107293 h 4702819"/>
              <a:gd name="connsiteX52" fmla="*/ 1789525 w 4271120"/>
              <a:gd name="connsiteY52" fmla="*/ 314598 h 4702819"/>
              <a:gd name="connsiteX53" fmla="*/ 1564018 w 4271120"/>
              <a:gd name="connsiteY53" fmla="*/ 251900 h 4702819"/>
              <a:gd name="connsiteX54" fmla="*/ 1554917 w 4271120"/>
              <a:gd name="connsiteY54" fmla="*/ 262013 h 4702819"/>
              <a:gd name="connsiteX55" fmla="*/ 2389194 w 4271120"/>
              <a:gd name="connsiteY55" fmla="*/ 907188 h 4702819"/>
              <a:gd name="connsiteX56" fmla="*/ 2159641 w 4271120"/>
              <a:gd name="connsiteY56" fmla="*/ 613927 h 4702819"/>
              <a:gd name="connsiteX57" fmla="*/ 2255710 w 4271120"/>
              <a:gd name="connsiteY57" fmla="*/ 818197 h 4702819"/>
              <a:gd name="connsiteX58" fmla="*/ 2248631 w 4271120"/>
              <a:gd name="connsiteY58" fmla="*/ 897075 h 4702819"/>
              <a:gd name="connsiteX59" fmla="*/ 2071663 w 4271120"/>
              <a:gd name="connsiteY59" fmla="*/ 706960 h 4702819"/>
              <a:gd name="connsiteX60" fmla="*/ 2063573 w 4271120"/>
              <a:gd name="connsiteY60" fmla="*/ 718085 h 4702819"/>
              <a:gd name="connsiteX61" fmla="*/ 1981662 w 4271120"/>
              <a:gd name="connsiteY61" fmla="*/ 1090223 h 4702819"/>
              <a:gd name="connsiteX62" fmla="*/ 2015034 w 4271120"/>
              <a:gd name="connsiteY62" fmla="*/ 1068987 h 4702819"/>
              <a:gd name="connsiteX63" fmla="*/ 2152563 w 4271120"/>
              <a:gd name="connsiteY63" fmla="*/ 876851 h 4702819"/>
              <a:gd name="connsiteX64" fmla="*/ 2193013 w 4271120"/>
              <a:gd name="connsiteY64" fmla="*/ 935503 h 4702819"/>
              <a:gd name="connsiteX65" fmla="*/ 2042337 w 4271120"/>
              <a:gd name="connsiteY65" fmla="*/ 1153931 h 4702819"/>
              <a:gd name="connsiteX66" fmla="*/ 1195925 w 4271120"/>
              <a:gd name="connsiteY66" fmla="*/ 1315731 h 4702819"/>
              <a:gd name="connsiteX67" fmla="*/ 1759188 w 4271120"/>
              <a:gd name="connsiteY67" fmla="*/ 1329888 h 4702819"/>
              <a:gd name="connsiteX68" fmla="*/ 1762222 w 4271120"/>
              <a:gd name="connsiteY68" fmla="*/ 1336967 h 4702819"/>
              <a:gd name="connsiteX69" fmla="*/ 1303117 w 4271120"/>
              <a:gd name="connsiteY69" fmla="*/ 1458316 h 4702819"/>
              <a:gd name="connsiteX70" fmla="*/ 1879527 w 4271120"/>
              <a:gd name="connsiteY70" fmla="*/ 1385506 h 4702819"/>
              <a:gd name="connsiteX71" fmla="*/ 1882560 w 4271120"/>
              <a:gd name="connsiteY71" fmla="*/ 1389551 h 4702819"/>
              <a:gd name="connsiteX72" fmla="*/ 1158509 w 4271120"/>
              <a:gd name="connsiteY72" fmla="*/ 1608992 h 4702819"/>
              <a:gd name="connsiteX73" fmla="*/ 1500309 w 4271120"/>
              <a:gd name="connsiteY73" fmla="*/ 1648430 h 4702819"/>
              <a:gd name="connsiteX74" fmla="*/ 1502332 w 4271120"/>
              <a:gd name="connsiteY74" fmla="*/ 1651464 h 4702819"/>
              <a:gd name="connsiteX75" fmla="*/ 1323342 w 4271120"/>
              <a:gd name="connsiteY75" fmla="*/ 1726296 h 4702819"/>
              <a:gd name="connsiteX76" fmla="*/ 1387050 w 4271120"/>
              <a:gd name="connsiteY76" fmla="*/ 1741465 h 4702819"/>
              <a:gd name="connsiteX77" fmla="*/ 1442669 w 4271120"/>
              <a:gd name="connsiteY77" fmla="*/ 1750566 h 4702819"/>
              <a:gd name="connsiteX78" fmla="*/ 1983684 w 4271120"/>
              <a:gd name="connsiteY78" fmla="*/ 1635284 h 4702819"/>
              <a:gd name="connsiteX79" fmla="*/ 2041326 w 4271120"/>
              <a:gd name="connsiteY79" fmla="*/ 1604947 h 4702819"/>
              <a:gd name="connsiteX80" fmla="*/ 1993797 w 4271120"/>
              <a:gd name="connsiteY80" fmla="*/ 1723262 h 4702819"/>
              <a:gd name="connsiteX81" fmla="*/ 1881549 w 4271120"/>
              <a:gd name="connsiteY81" fmla="*/ 1801128 h 4702819"/>
              <a:gd name="connsiteX82" fmla="*/ 1868403 w 4271120"/>
              <a:gd name="connsiteY82" fmla="*/ 1865847 h 4702819"/>
              <a:gd name="connsiteX83" fmla="*/ 1001766 w 4271120"/>
              <a:gd name="connsiteY83" fmla="*/ 1993265 h 4702819"/>
              <a:gd name="connsiteX84" fmla="*/ 999744 w 4271120"/>
              <a:gd name="connsiteY84" fmla="*/ 1993265 h 4702819"/>
              <a:gd name="connsiteX85" fmla="*/ 1477051 w 4271120"/>
              <a:gd name="connsiteY85" fmla="*/ 2115625 h 4702819"/>
              <a:gd name="connsiteX86" fmla="*/ 1478062 w 4271120"/>
              <a:gd name="connsiteY86" fmla="*/ 2118658 h 4702819"/>
              <a:gd name="connsiteX87" fmla="*/ 1337500 w 4271120"/>
              <a:gd name="connsiteY87" fmla="*/ 2160120 h 4702819"/>
              <a:gd name="connsiteX88" fmla="*/ 1830987 w 4271120"/>
              <a:gd name="connsiteY88" fmla="*/ 2044838 h 4702819"/>
              <a:gd name="connsiteX89" fmla="*/ 1840088 w 4271120"/>
              <a:gd name="connsiteY89" fmla="*/ 2054950 h 4702819"/>
              <a:gd name="connsiteX90" fmla="*/ 1610536 w 4271120"/>
              <a:gd name="connsiteY90" fmla="*/ 2209670 h 4702819"/>
              <a:gd name="connsiteX91" fmla="*/ 970417 w 4271120"/>
              <a:gd name="connsiteY91" fmla="*/ 2143940 h 4702819"/>
              <a:gd name="connsiteX92" fmla="*/ 1531659 w 4271120"/>
              <a:gd name="connsiteY92" fmla="*/ 2446302 h 4702819"/>
              <a:gd name="connsiteX93" fmla="*/ 1040194 w 4271120"/>
              <a:gd name="connsiteY93" fmla="*/ 2520123 h 4702819"/>
              <a:gd name="connsiteX94" fmla="*/ 1012890 w 4271120"/>
              <a:gd name="connsiteY94" fmla="*/ 2497875 h 4702819"/>
              <a:gd name="connsiteX95" fmla="*/ 585134 w 4271120"/>
              <a:gd name="connsiteY95" fmla="*/ 2905408 h 4702819"/>
              <a:gd name="connsiteX96" fmla="*/ 2443801 w 4271120"/>
              <a:gd name="connsiteY96" fmla="*/ 4164407 h 4702819"/>
              <a:gd name="connsiteX97" fmla="*/ 2680749 w 4271120"/>
              <a:gd name="connsiteY97" fmla="*/ 4641304 h 4702819"/>
              <a:gd name="connsiteX98" fmla="*/ 2704586 w 4271120"/>
              <a:gd name="connsiteY98" fmla="*/ 4702819 h 4702819"/>
              <a:gd name="connsiteX99" fmla="*/ 274676 w 4271120"/>
              <a:gd name="connsiteY99" fmla="*/ 4702819 h 4702819"/>
              <a:gd name="connsiteX100" fmla="*/ 115292 w 4271120"/>
              <a:gd name="connsiteY100" fmla="*/ 4702819 h 4702819"/>
              <a:gd name="connsiteX101" fmla="*/ 0 w 4271120"/>
              <a:gd name="connsiteY101" fmla="*/ 4702819 h 4702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4271120" h="4702819">
                <a:moveTo>
                  <a:pt x="3773588" y="3280579"/>
                </a:moveTo>
                <a:cubicBezTo>
                  <a:pt x="3773588" y="3280579"/>
                  <a:pt x="3730105" y="3343276"/>
                  <a:pt x="3717970" y="3393838"/>
                </a:cubicBezTo>
                <a:cubicBezTo>
                  <a:pt x="3745273" y="3430243"/>
                  <a:pt x="3753363" y="3442378"/>
                  <a:pt x="3755385" y="3541480"/>
                </a:cubicBezTo>
                <a:cubicBezTo>
                  <a:pt x="3755385" y="3549570"/>
                  <a:pt x="3745273" y="3551593"/>
                  <a:pt x="3742240" y="3544514"/>
                </a:cubicBezTo>
                <a:cubicBezTo>
                  <a:pt x="3714936" y="3479795"/>
                  <a:pt x="3663363" y="3420131"/>
                  <a:pt x="3594598" y="3403951"/>
                </a:cubicBezTo>
                <a:cubicBezTo>
                  <a:pt x="3610778" y="3321029"/>
                  <a:pt x="3667408" y="3281590"/>
                  <a:pt x="3773588" y="3280579"/>
                </a:cubicBezTo>
                <a:close/>
                <a:moveTo>
                  <a:pt x="3937409" y="2981250"/>
                </a:moveTo>
                <a:cubicBezTo>
                  <a:pt x="3924264" y="3035858"/>
                  <a:pt x="3891904" y="3080352"/>
                  <a:pt x="3833252" y="3118780"/>
                </a:cubicBezTo>
                <a:cubicBezTo>
                  <a:pt x="3598643" y="3075297"/>
                  <a:pt x="3669430" y="3152151"/>
                  <a:pt x="3480327" y="3142039"/>
                </a:cubicBezTo>
                <a:cubicBezTo>
                  <a:pt x="3479316" y="3127881"/>
                  <a:pt x="3479316" y="3081364"/>
                  <a:pt x="3488417" y="3070240"/>
                </a:cubicBezTo>
                <a:cubicBezTo>
                  <a:pt x="3640104" y="3123836"/>
                  <a:pt x="3659318" y="3035858"/>
                  <a:pt x="3802914" y="3008554"/>
                </a:cubicBezTo>
                <a:cubicBezTo>
                  <a:pt x="3851454" y="2999453"/>
                  <a:pt x="3909095" y="2995408"/>
                  <a:pt x="3937409" y="2981250"/>
                </a:cubicBezTo>
                <a:close/>
                <a:moveTo>
                  <a:pt x="1530647" y="2816671"/>
                </a:moveTo>
                <a:cubicBezTo>
                  <a:pt x="1533681" y="2815912"/>
                  <a:pt x="1537220" y="2816924"/>
                  <a:pt x="1538737" y="2820463"/>
                </a:cubicBezTo>
                <a:cubicBezTo>
                  <a:pt x="1704581" y="3184511"/>
                  <a:pt x="1838065" y="3351366"/>
                  <a:pt x="1944246" y="3409008"/>
                </a:cubicBezTo>
                <a:cubicBezTo>
                  <a:pt x="2164698" y="3528335"/>
                  <a:pt x="3031334" y="3856989"/>
                  <a:pt x="3606733" y="3913618"/>
                </a:cubicBezTo>
                <a:cubicBezTo>
                  <a:pt x="3614823" y="3913618"/>
                  <a:pt x="3615834" y="3924742"/>
                  <a:pt x="3607744" y="3926765"/>
                </a:cubicBezTo>
                <a:cubicBezTo>
                  <a:pt x="3352910" y="3984405"/>
                  <a:pt x="2663241" y="3916653"/>
                  <a:pt x="2423576" y="3894405"/>
                </a:cubicBezTo>
                <a:cubicBezTo>
                  <a:pt x="2159641" y="3869123"/>
                  <a:pt x="2078741" y="3805416"/>
                  <a:pt x="2077731" y="3806426"/>
                </a:cubicBezTo>
                <a:cubicBezTo>
                  <a:pt x="1903797" y="3672942"/>
                  <a:pt x="1564018" y="3144061"/>
                  <a:pt x="1525591" y="2823496"/>
                </a:cubicBezTo>
                <a:cubicBezTo>
                  <a:pt x="1525085" y="2819957"/>
                  <a:pt x="1527613" y="2817429"/>
                  <a:pt x="1530647" y="2816671"/>
                </a:cubicBezTo>
                <a:close/>
                <a:moveTo>
                  <a:pt x="3996062" y="2605067"/>
                </a:moveTo>
                <a:cubicBezTo>
                  <a:pt x="4069883" y="2597989"/>
                  <a:pt x="4190221" y="2621247"/>
                  <a:pt x="4271120" y="2676866"/>
                </a:cubicBezTo>
                <a:cubicBezTo>
                  <a:pt x="4252918" y="2737541"/>
                  <a:pt x="4086063" y="2706192"/>
                  <a:pt x="4008197" y="2693046"/>
                </a:cubicBezTo>
                <a:cubicBezTo>
                  <a:pt x="3953589" y="2684955"/>
                  <a:pt x="3889881" y="2681922"/>
                  <a:pt x="3829207" y="2680911"/>
                </a:cubicBezTo>
                <a:cubicBezTo>
                  <a:pt x="3777633" y="2679899"/>
                  <a:pt x="3693700" y="2671810"/>
                  <a:pt x="3670441" y="2642484"/>
                </a:cubicBezTo>
                <a:cubicBezTo>
                  <a:pt x="3719992" y="2647540"/>
                  <a:pt x="3843364" y="2620237"/>
                  <a:pt x="3996062" y="2605067"/>
                </a:cubicBezTo>
                <a:close/>
                <a:moveTo>
                  <a:pt x="3443991" y="1373753"/>
                </a:moveTo>
                <a:cubicBezTo>
                  <a:pt x="3569601" y="1369611"/>
                  <a:pt x="3697113" y="1404594"/>
                  <a:pt x="3808982" y="1505845"/>
                </a:cubicBezTo>
                <a:cubicBezTo>
                  <a:pt x="3760442" y="1576632"/>
                  <a:pt x="3761453" y="1685847"/>
                  <a:pt x="3766510" y="1714160"/>
                </a:cubicBezTo>
                <a:cubicBezTo>
                  <a:pt x="3739205" y="1705060"/>
                  <a:pt x="3695722" y="1653485"/>
                  <a:pt x="3673475" y="1626182"/>
                </a:cubicBezTo>
                <a:cubicBezTo>
                  <a:pt x="3582463" y="1677757"/>
                  <a:pt x="3486394" y="1844611"/>
                  <a:pt x="3503586" y="1940680"/>
                </a:cubicBezTo>
                <a:cubicBezTo>
                  <a:pt x="3512687" y="2019557"/>
                  <a:pt x="3455046" y="2031692"/>
                  <a:pt x="3349877" y="1900230"/>
                </a:cubicBezTo>
                <a:cubicBezTo>
                  <a:pt x="3299315" y="1936634"/>
                  <a:pt x="3250775" y="1870904"/>
                  <a:pt x="3263920" y="1778881"/>
                </a:cubicBezTo>
                <a:cubicBezTo>
                  <a:pt x="3182010" y="1864836"/>
                  <a:pt x="2961559" y="1908320"/>
                  <a:pt x="2886727" y="1881016"/>
                </a:cubicBezTo>
                <a:cubicBezTo>
                  <a:pt x="3034368" y="1838544"/>
                  <a:pt x="3254820" y="1604947"/>
                  <a:pt x="3400439" y="1585733"/>
                </a:cubicBezTo>
                <a:cubicBezTo>
                  <a:pt x="3282123" y="1528092"/>
                  <a:pt x="3076841" y="1513935"/>
                  <a:pt x="2921109" y="1605957"/>
                </a:cubicBezTo>
                <a:cubicBezTo>
                  <a:pt x="2914030" y="1610002"/>
                  <a:pt x="2906951" y="1599890"/>
                  <a:pt x="2913019" y="1594835"/>
                </a:cubicBezTo>
                <a:cubicBezTo>
                  <a:pt x="3030576" y="1496238"/>
                  <a:pt x="3234642" y="1380656"/>
                  <a:pt x="3443991" y="1373753"/>
                </a:cubicBezTo>
                <a:close/>
                <a:moveTo>
                  <a:pt x="0" y="0"/>
                </a:moveTo>
                <a:lnTo>
                  <a:pt x="115292" y="0"/>
                </a:lnTo>
                <a:lnTo>
                  <a:pt x="274676" y="0"/>
                </a:lnTo>
                <a:lnTo>
                  <a:pt x="3942724" y="0"/>
                </a:lnTo>
                <a:lnTo>
                  <a:pt x="3939432" y="53696"/>
                </a:lnTo>
                <a:cubicBezTo>
                  <a:pt x="3926286" y="139653"/>
                  <a:pt x="3890892" y="219541"/>
                  <a:pt x="3684598" y="334822"/>
                </a:cubicBezTo>
                <a:cubicBezTo>
                  <a:pt x="3918196" y="331789"/>
                  <a:pt x="3971792" y="185158"/>
                  <a:pt x="3981904" y="155833"/>
                </a:cubicBezTo>
                <a:cubicBezTo>
                  <a:pt x="4027411" y="317632"/>
                  <a:pt x="3993028" y="404599"/>
                  <a:pt x="3993028" y="404599"/>
                </a:cubicBezTo>
                <a:cubicBezTo>
                  <a:pt x="3940444" y="578533"/>
                  <a:pt x="3623924" y="771681"/>
                  <a:pt x="3433810" y="635163"/>
                </a:cubicBezTo>
                <a:cubicBezTo>
                  <a:pt x="2893805" y="156844"/>
                  <a:pt x="3099088" y="642242"/>
                  <a:pt x="2283013" y="464262"/>
                </a:cubicBezTo>
                <a:cubicBezTo>
                  <a:pt x="2277957" y="463251"/>
                  <a:pt x="2278968" y="455161"/>
                  <a:pt x="2284025" y="455161"/>
                </a:cubicBezTo>
                <a:cubicBezTo>
                  <a:pt x="2601556" y="444037"/>
                  <a:pt x="2854367" y="256957"/>
                  <a:pt x="2959536" y="115383"/>
                </a:cubicBezTo>
                <a:cubicBezTo>
                  <a:pt x="2963581" y="109315"/>
                  <a:pt x="2955491" y="101225"/>
                  <a:pt x="2949424" y="107293"/>
                </a:cubicBezTo>
                <a:cubicBezTo>
                  <a:pt x="2789647" y="273137"/>
                  <a:pt x="2362902" y="477408"/>
                  <a:pt x="1789525" y="314598"/>
                </a:cubicBezTo>
                <a:cubicBezTo>
                  <a:pt x="1719750" y="288306"/>
                  <a:pt x="1577164" y="254935"/>
                  <a:pt x="1564018" y="251900"/>
                </a:cubicBezTo>
                <a:cubicBezTo>
                  <a:pt x="1542782" y="245833"/>
                  <a:pt x="1554917" y="262013"/>
                  <a:pt x="1554917" y="262013"/>
                </a:cubicBezTo>
                <a:cubicBezTo>
                  <a:pt x="2567173" y="576510"/>
                  <a:pt x="2389194" y="907188"/>
                  <a:pt x="2389194" y="907188"/>
                </a:cubicBezTo>
                <a:cubicBezTo>
                  <a:pt x="2370992" y="796962"/>
                  <a:pt x="2292115" y="689770"/>
                  <a:pt x="2159641" y="613927"/>
                </a:cubicBezTo>
                <a:cubicBezTo>
                  <a:pt x="2258743" y="732242"/>
                  <a:pt x="2255710" y="818197"/>
                  <a:pt x="2255710" y="818197"/>
                </a:cubicBezTo>
                <a:cubicBezTo>
                  <a:pt x="2256721" y="837412"/>
                  <a:pt x="2256721" y="904154"/>
                  <a:pt x="2248631" y="897075"/>
                </a:cubicBezTo>
                <a:cubicBezTo>
                  <a:pt x="2238518" y="886963"/>
                  <a:pt x="2210203" y="755501"/>
                  <a:pt x="2071663" y="706960"/>
                </a:cubicBezTo>
                <a:cubicBezTo>
                  <a:pt x="2049416" y="701905"/>
                  <a:pt x="2063573" y="718085"/>
                  <a:pt x="2063573" y="718085"/>
                </a:cubicBezTo>
                <a:cubicBezTo>
                  <a:pt x="2150540" y="841456"/>
                  <a:pt x="2086831" y="984043"/>
                  <a:pt x="1981662" y="1090223"/>
                </a:cubicBezTo>
                <a:cubicBezTo>
                  <a:pt x="1992786" y="1084155"/>
                  <a:pt x="2003909" y="1077077"/>
                  <a:pt x="2015034" y="1068987"/>
                </a:cubicBezTo>
                <a:cubicBezTo>
                  <a:pt x="2088854" y="1009323"/>
                  <a:pt x="2150540" y="961794"/>
                  <a:pt x="2152563" y="876851"/>
                </a:cubicBezTo>
                <a:cubicBezTo>
                  <a:pt x="2152563" y="848535"/>
                  <a:pt x="2189978" y="899097"/>
                  <a:pt x="2193013" y="935503"/>
                </a:cubicBezTo>
                <a:cubicBezTo>
                  <a:pt x="2190990" y="1046740"/>
                  <a:pt x="2126271" y="1094268"/>
                  <a:pt x="2042337" y="1153931"/>
                </a:cubicBezTo>
                <a:cubicBezTo>
                  <a:pt x="1941212" y="1225730"/>
                  <a:pt x="1609524" y="1394608"/>
                  <a:pt x="1195925" y="1315731"/>
                </a:cubicBezTo>
                <a:cubicBezTo>
                  <a:pt x="1484130" y="1399664"/>
                  <a:pt x="1645929" y="1362248"/>
                  <a:pt x="1759188" y="1329888"/>
                </a:cubicBezTo>
                <a:cubicBezTo>
                  <a:pt x="1763233" y="1328876"/>
                  <a:pt x="1766267" y="1334944"/>
                  <a:pt x="1762222" y="1336967"/>
                </a:cubicBezTo>
                <a:cubicBezTo>
                  <a:pt x="1691435" y="1385506"/>
                  <a:pt x="1611546" y="1409776"/>
                  <a:pt x="1303117" y="1458316"/>
                </a:cubicBezTo>
                <a:cubicBezTo>
                  <a:pt x="1585254" y="1480563"/>
                  <a:pt x="1740986" y="1459328"/>
                  <a:pt x="1879527" y="1385506"/>
                </a:cubicBezTo>
                <a:cubicBezTo>
                  <a:pt x="1882560" y="1383484"/>
                  <a:pt x="1885594" y="1387529"/>
                  <a:pt x="1882560" y="1389551"/>
                </a:cubicBezTo>
                <a:cubicBezTo>
                  <a:pt x="1799638" y="1452248"/>
                  <a:pt x="1517501" y="1619104"/>
                  <a:pt x="1158509" y="1608992"/>
                </a:cubicBezTo>
                <a:cubicBezTo>
                  <a:pt x="1213116" y="1658542"/>
                  <a:pt x="1464916" y="1649442"/>
                  <a:pt x="1500309" y="1648430"/>
                </a:cubicBezTo>
                <a:cubicBezTo>
                  <a:pt x="1502332" y="1648430"/>
                  <a:pt x="1503344" y="1650453"/>
                  <a:pt x="1502332" y="1651464"/>
                </a:cubicBezTo>
                <a:cubicBezTo>
                  <a:pt x="1450759" y="1717194"/>
                  <a:pt x="1323342" y="1726296"/>
                  <a:pt x="1323342" y="1726296"/>
                </a:cubicBezTo>
                <a:cubicBezTo>
                  <a:pt x="1347612" y="1731352"/>
                  <a:pt x="1368848" y="1736409"/>
                  <a:pt x="1387050" y="1741465"/>
                </a:cubicBezTo>
                <a:cubicBezTo>
                  <a:pt x="1405252" y="1745509"/>
                  <a:pt x="1424467" y="1748544"/>
                  <a:pt x="1442669" y="1750566"/>
                </a:cubicBezTo>
                <a:cubicBezTo>
                  <a:pt x="1624693" y="1761689"/>
                  <a:pt x="1816830" y="1717194"/>
                  <a:pt x="1983684" y="1635284"/>
                </a:cubicBezTo>
                <a:cubicBezTo>
                  <a:pt x="1989752" y="1632250"/>
                  <a:pt x="2041326" y="1604947"/>
                  <a:pt x="2041326" y="1604947"/>
                </a:cubicBezTo>
                <a:cubicBezTo>
                  <a:pt x="2046382" y="1641352"/>
                  <a:pt x="2021101" y="1692925"/>
                  <a:pt x="1993797" y="1723262"/>
                </a:cubicBezTo>
                <a:cubicBezTo>
                  <a:pt x="1962449" y="1757644"/>
                  <a:pt x="1921999" y="1780903"/>
                  <a:pt x="1881549" y="1801128"/>
                </a:cubicBezTo>
                <a:cubicBezTo>
                  <a:pt x="1892672" y="1818319"/>
                  <a:pt x="1875482" y="1856746"/>
                  <a:pt x="1868403" y="1865847"/>
                </a:cubicBezTo>
                <a:cubicBezTo>
                  <a:pt x="1612558" y="2185401"/>
                  <a:pt x="1001766" y="1993265"/>
                  <a:pt x="1001766" y="1993265"/>
                </a:cubicBezTo>
                <a:cubicBezTo>
                  <a:pt x="1001766" y="1993265"/>
                  <a:pt x="1000754" y="1993265"/>
                  <a:pt x="999744" y="1993265"/>
                </a:cubicBezTo>
                <a:cubicBezTo>
                  <a:pt x="1145363" y="2093377"/>
                  <a:pt x="1362780" y="2123715"/>
                  <a:pt x="1477051" y="2115625"/>
                </a:cubicBezTo>
                <a:cubicBezTo>
                  <a:pt x="1479074" y="2115625"/>
                  <a:pt x="1480085" y="2117648"/>
                  <a:pt x="1478062" y="2118658"/>
                </a:cubicBezTo>
                <a:cubicBezTo>
                  <a:pt x="1447725" y="2137873"/>
                  <a:pt x="1347612" y="2158097"/>
                  <a:pt x="1337500" y="2160120"/>
                </a:cubicBezTo>
                <a:cubicBezTo>
                  <a:pt x="1571097" y="2180345"/>
                  <a:pt x="1753121" y="2096412"/>
                  <a:pt x="1830987" y="2044838"/>
                </a:cubicBezTo>
                <a:cubicBezTo>
                  <a:pt x="1837055" y="2040793"/>
                  <a:pt x="1845144" y="2048883"/>
                  <a:pt x="1840088" y="2054950"/>
                </a:cubicBezTo>
                <a:cubicBezTo>
                  <a:pt x="1765256" y="2154052"/>
                  <a:pt x="1717728" y="2182367"/>
                  <a:pt x="1610536" y="2209670"/>
                </a:cubicBezTo>
                <a:cubicBezTo>
                  <a:pt x="1399185" y="2261244"/>
                  <a:pt x="1159521" y="2246076"/>
                  <a:pt x="970417" y="2143940"/>
                </a:cubicBezTo>
                <a:cubicBezTo>
                  <a:pt x="1170644" y="2526190"/>
                  <a:pt x="1447725" y="2465516"/>
                  <a:pt x="1531659" y="2446302"/>
                </a:cubicBezTo>
                <a:cubicBezTo>
                  <a:pt x="1427500" y="2605067"/>
                  <a:pt x="1220195" y="2650574"/>
                  <a:pt x="1040194" y="2520123"/>
                </a:cubicBezTo>
                <a:cubicBezTo>
                  <a:pt x="1030081" y="2513044"/>
                  <a:pt x="1021991" y="2504955"/>
                  <a:pt x="1012890" y="2497875"/>
                </a:cubicBezTo>
                <a:cubicBezTo>
                  <a:pt x="890529" y="2709226"/>
                  <a:pt x="464795" y="2786080"/>
                  <a:pt x="585134" y="2905408"/>
                </a:cubicBezTo>
                <a:cubicBezTo>
                  <a:pt x="1526602" y="3840809"/>
                  <a:pt x="2443801" y="4164407"/>
                  <a:pt x="2443801" y="4164407"/>
                </a:cubicBezTo>
                <a:cubicBezTo>
                  <a:pt x="2521667" y="4282217"/>
                  <a:pt x="2602820" y="4452359"/>
                  <a:pt x="2680749" y="4641304"/>
                </a:cubicBezTo>
                <a:lnTo>
                  <a:pt x="2704586" y="4702819"/>
                </a:lnTo>
                <a:lnTo>
                  <a:pt x="274676" y="4702819"/>
                </a:lnTo>
                <a:lnTo>
                  <a:pt x="115292" y="4702819"/>
                </a:lnTo>
                <a:lnTo>
                  <a:pt x="0" y="4702819"/>
                </a:lnTo>
                <a:close/>
              </a:path>
            </a:pathLst>
          </a:custGeom>
          <a:solidFill>
            <a:srgbClr val="DAE5EA"/>
          </a:solidFill>
          <a:ln w="9176" cap="flat">
            <a:noFill/>
            <a:prstDash val="solid"/>
            <a:miter/>
          </a:ln>
        </p:spPr>
        <p:txBody>
          <a:bodyPr rtlCol="0" anchor="ctr"/>
          <a:lstStyle/>
          <a:p>
            <a:endParaRPr lang="de-DE" sz="1351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A72F4E-48F4-48C4-AAF5-77358A958D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54279" y="2268082"/>
            <a:ext cx="4401108" cy="1070009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Titelfolie (bearbeiten)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D0E50F-2245-4DD1-8901-55D904703F4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4279" y="3494160"/>
            <a:ext cx="4401108" cy="604640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(bearbeiten)</a:t>
            </a:r>
          </a:p>
        </p:txBody>
      </p:sp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E5E24761-2865-1D40-A92D-0F05793A17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708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2" name="Bildplatzhalter 4">
            <a:extLst>
              <a:ext uri="{FF2B5EF4-FFF2-40B4-BE49-F238E27FC236}">
                <a16:creationId xmlns:a16="http://schemas.microsoft.com/office/drawing/2014/main" id="{6E2E5415-7F1B-EA4C-9A01-5E1F75F8631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54279" y="4151976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3" name="Bildplatzhalter 4">
            <a:extLst>
              <a:ext uri="{FF2B5EF4-FFF2-40B4-BE49-F238E27FC236}">
                <a16:creationId xmlns:a16="http://schemas.microsoft.com/office/drawing/2014/main" id="{1D6B60F0-E3D6-3343-A074-965788DB847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74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315524F6-B2F6-E24E-91FE-A7BE6CEF8B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4459481"/>
            <a:ext cx="2057400" cy="274183"/>
          </a:xfrm>
        </p:spPr>
        <p:txBody>
          <a:bodyPr/>
          <a:lstStyle>
            <a:lvl1pPr marL="0" indent="0">
              <a:buNone/>
              <a:defRPr sz="135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Datum (bearbeiten)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A425B306-16F6-4C29-8992-E140A55CF6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1" y="440816"/>
            <a:ext cx="8534387" cy="87543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B055237-C479-4EBA-9F48-D0C981CE0E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16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(groß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Inhalt (groß)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BFE84D2-D951-43C8-81B8-BCF2BCBCC3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550" y="1545752"/>
            <a:ext cx="8101012" cy="3311525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73F9E275-8222-594E-AE4A-5DC2C6FC95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24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32541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(ohne Untertit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D2D15A-E19B-4725-AC01-F52639F085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Zwei Inhalte ohne Untertitel (bearbeiten)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8FDF4B-5FA2-4BE9-91FF-2874E76F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2C360C-95DE-4762-ABD3-B6787C41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B557236-B6F1-4EF1-92AD-2624537923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550" y="1422399"/>
            <a:ext cx="3941762" cy="3424238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D9B5E02-9A16-49B4-9355-BE71C0D665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79950" y="1422400"/>
            <a:ext cx="3943350" cy="3424238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</p:spTree>
    <p:extLst>
      <p:ext uri="{BB962C8B-B14F-4D97-AF65-F5344CB8AC3E}">
        <p14:creationId xmlns:p14="http://schemas.microsoft.com/office/powerpoint/2010/main" val="3383617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  <p15:guide id="2" pos="2948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D2D15A-E19B-4725-AC01-F52639F085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tIns="0"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Zwei Inhalte (bearbeiten)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8FDF4B-5FA2-4BE9-91FF-2874E76F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2C360C-95DE-4762-ABD3-B6787C41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B1E48B2-9056-46C9-8170-057A7DDAE8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550" y="1422399"/>
            <a:ext cx="3941762" cy="34925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3C9A547D-69C2-4513-9E4D-7F7C15B98C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79950" y="1422400"/>
            <a:ext cx="3937000" cy="3492500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DAA57B84-07F8-564B-8DEA-600525150D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1089025"/>
            <a:ext cx="3937000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09F477F5-428F-6D4A-B1D1-1A175E027E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6300" y="1089025"/>
            <a:ext cx="3937000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246573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  <p15:guide id="2" pos="294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B86FA-3D14-41C0-ACAC-6E7B70336D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Diagramme (bearbeiten)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BA41F9-75EC-4CB8-BD53-566512502F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A52C21-7FA6-4626-B212-C78D0157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0FFFB7A-A86B-49FF-8A42-D51942986D7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22288" y="1422400"/>
            <a:ext cx="8100219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smtClean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8E2B6C4B-5F28-AC4F-80E0-2631991988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17646437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74">
          <p15:clr>
            <a:srgbClr val="FBAE40"/>
          </p15:clr>
        </p15:guide>
        <p15:guide id="2" pos="379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n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B86FA-3D14-41C0-ACAC-6E7B70336D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Tabellen 1 (bearbeiten)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BA41F9-75EC-4CB8-BD53-566512502F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A52C21-7FA6-4626-B212-C78D0157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C0C6EB1C-18E9-44D2-B97A-2055909E56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0913" y="1422400"/>
            <a:ext cx="2590799" cy="3492500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0FFFB7A-A86B-49FF-8A42-D51942986D7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22288" y="1422400"/>
            <a:ext cx="5310187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smtClean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1B80552-8C75-CA4C-8B5A-9B2EBBE4E7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2230283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74" userDrawn="1">
          <p15:clr>
            <a:srgbClr val="FBAE40"/>
          </p15:clr>
        </p15:guide>
        <p15:guide id="2" pos="3799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n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B86FA-3D14-41C0-ACAC-6E7B70336D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Tabellen 2 (bearbeiten)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BA41F9-75EC-4CB8-BD53-566512502F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A52C21-7FA6-4626-B212-C78D0157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4ED614B-D2A2-4F44-8C55-EA89904996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550" y="1422399"/>
            <a:ext cx="2590800" cy="34925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78E908BC-1AEE-469A-8B07-24C581B6328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11525" y="1422400"/>
            <a:ext cx="5310188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smtClean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09B5CE0C-F0E5-4A46-8E54-A8BEBF3528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161278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1961" userDrawn="1">
          <p15:clr>
            <a:srgbClr val="FBAE40"/>
          </p15:clr>
        </p15:guide>
        <p15:guide id="3" pos="208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D2D15A-E19B-4725-AC01-F52639F085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Vier Inhalte (bearbeiten)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8FDF4B-5FA2-4BE9-91FF-2874E76F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2C360C-95DE-4762-ABD3-B6787C41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FDB2AAA-C98E-4D27-9188-E7E5DBFF09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422400"/>
            <a:ext cx="3941762" cy="1638300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5823B8EE-EC69-45B2-BAC9-1BCA4FBF1E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79950" y="1422400"/>
            <a:ext cx="3941763" cy="1638300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640510EC-0518-429F-B934-724E542AEE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288" y="3187700"/>
            <a:ext cx="3941762" cy="1638300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2C5C7A3E-AD9D-494E-9656-60D17A2D3DA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79950" y="3187701"/>
            <a:ext cx="3943350" cy="1638300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8F97F85F-5214-3C4D-AECA-FAB96CDFB6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8696093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  <p15:guide id="2" pos="2948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Viel Text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6BE7D15-C3F6-44ED-81D4-5CA3DF1394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2288" y="1422400"/>
            <a:ext cx="3941762" cy="3492500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A225A19B-F9D6-496E-93F0-23086F37CD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79950" y="1422400"/>
            <a:ext cx="3943350" cy="34925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9BCD487A-0F7D-A741-B766-3DC58765EA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2112603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  <p15:guide id="2" pos="294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+ Heinekop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A8B718B6-0A12-456A-A2B2-DDCE96D85C32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</p:grpSpPr>
        <p:sp>
          <p:nvSpPr>
            <p:cNvPr id="54" name="bk object 18">
              <a:extLst>
                <a:ext uri="{FF2B5EF4-FFF2-40B4-BE49-F238E27FC236}">
                  <a16:creationId xmlns:a16="http://schemas.microsoft.com/office/drawing/2014/main" id="{AA03ADD9-BB66-4FBA-AA38-A477A97E7E8A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bk object 18">
              <a:extLst>
                <a:ext uri="{FF2B5EF4-FFF2-40B4-BE49-F238E27FC236}">
                  <a16:creationId xmlns:a16="http://schemas.microsoft.com/office/drawing/2014/main" id="{483C21C1-427D-47E5-8D0D-E9E03790F6E3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Holder 3">
              <a:extLst>
                <a:ext uri="{FF2B5EF4-FFF2-40B4-BE49-F238E27FC236}">
                  <a16:creationId xmlns:a16="http://schemas.microsoft.com/office/drawing/2014/main" id="{E224A6C7-1F26-4748-BB34-5F7E18EFB3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grpSp>
        <p:nvGrpSpPr>
          <p:cNvPr id="16" name="Grafik 9">
            <a:extLst>
              <a:ext uri="{FF2B5EF4-FFF2-40B4-BE49-F238E27FC236}">
                <a16:creationId xmlns:a16="http://schemas.microsoft.com/office/drawing/2014/main" id="{FDF40BED-CE41-4F2B-9008-0CAE3088D83B}"/>
              </a:ext>
            </a:extLst>
          </p:cNvPr>
          <p:cNvGrpSpPr/>
          <p:nvPr userDrawn="1"/>
        </p:nvGrpSpPr>
        <p:grpSpPr>
          <a:xfrm>
            <a:off x="7741437" y="39429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17" name="Grafik 9">
              <a:extLst>
                <a:ext uri="{FF2B5EF4-FFF2-40B4-BE49-F238E27FC236}">
                  <a16:creationId xmlns:a16="http://schemas.microsoft.com/office/drawing/2014/main" id="{0B49B38F-6A41-4759-B72C-5F216A133318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CBFECEB3-E5D0-4A80-BB99-C9B0C0773EAA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205BBD97-9903-40A9-8B6F-28C8A15C6553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601EB764-A17E-450D-B58A-6703C97C9CE9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82DD2E94-DB4B-4BD8-BFDB-FDFAA8C69EA1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832D3428-693C-4D74-94D9-E68B7A16B041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0E083E88-01F2-4468-BC37-D107C47234B4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CE077675-12C0-483D-8266-8C564517BD07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FF4BAE46-A2AC-42A1-814E-CFCC32BEF113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A46A2275-819B-4DE9-965C-8B94B846FB54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1" name="Grafik 9">
              <a:extLst>
                <a:ext uri="{FF2B5EF4-FFF2-40B4-BE49-F238E27FC236}">
                  <a16:creationId xmlns:a16="http://schemas.microsoft.com/office/drawing/2014/main" id="{E34EB2FE-23B4-47AC-B2B7-CDB4683102DA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FD23CBD4-1BEB-423E-8DC2-39059E53AA13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2C65A015-E440-4675-B7F3-555C1D4FBF52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9333A91E-2316-4EF6-B3D9-6EEBD206C840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3" name="Grafik 9">
              <a:extLst>
                <a:ext uri="{FF2B5EF4-FFF2-40B4-BE49-F238E27FC236}">
                  <a16:creationId xmlns:a16="http://schemas.microsoft.com/office/drawing/2014/main" id="{C8616353-1EFD-4898-8A56-A00BAFC56FC0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89797380-64F5-4BE7-99B6-07726B5EFB53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FB09C04D-B801-4043-976F-2CB57892DD7A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0C5D06E4-755E-46B7-B5D7-711E6626EED4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C88A03F6-FACB-4995-B138-81008C66E666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29192B9C-F3FF-4EAF-BBCF-ACEA07ACC4AB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7" name="Grafik 9">
              <a:extLst>
                <a:ext uri="{FF2B5EF4-FFF2-40B4-BE49-F238E27FC236}">
                  <a16:creationId xmlns:a16="http://schemas.microsoft.com/office/drawing/2014/main" id="{3BE7F837-4861-4A4D-BD76-15443C5AA3A4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BB1FE5B7-58E9-40E5-A04E-E7CAAE5D0E37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E90E6BEA-4D78-4289-A05B-4F064701D3E5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174474D8-C33C-4271-85AE-095508EFB8EE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22FEF1E6-C2ED-48D1-B68D-F0300DB16821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3B9C8E9F-01A9-4CE0-8030-B76B3BE38D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921" t="8747" b="17591"/>
          <a:stretch>
            <a:fillRect/>
          </a:stretch>
        </p:blipFill>
        <p:spPr>
          <a:xfrm>
            <a:off x="0" y="0"/>
            <a:ext cx="3731958" cy="4914900"/>
          </a:xfrm>
          <a:custGeom>
            <a:avLst/>
            <a:gdLst>
              <a:gd name="connsiteX0" fmla="*/ 0 w 5015880"/>
              <a:gd name="connsiteY0" fmla="*/ 0 h 6597650"/>
              <a:gd name="connsiteX1" fmla="*/ 5015880 w 5015880"/>
              <a:gd name="connsiteY1" fmla="*/ 0 h 6597650"/>
              <a:gd name="connsiteX2" fmla="*/ 5015880 w 5015880"/>
              <a:gd name="connsiteY2" fmla="*/ 6597650 h 6597650"/>
              <a:gd name="connsiteX3" fmla="*/ 0 w 5015880"/>
              <a:gd name="connsiteY3" fmla="*/ 6597650 h 659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5880" h="6597650">
                <a:moveTo>
                  <a:pt x="0" y="0"/>
                </a:moveTo>
                <a:lnTo>
                  <a:pt x="5015880" y="0"/>
                </a:lnTo>
                <a:lnTo>
                  <a:pt x="5015880" y="6597650"/>
                </a:lnTo>
                <a:lnTo>
                  <a:pt x="0" y="6597650"/>
                </a:lnTo>
                <a:close/>
              </a:path>
            </a:pathLst>
          </a:cu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44" name="Titel 1">
            <a:extLst>
              <a:ext uri="{FF2B5EF4-FFF2-40B4-BE49-F238E27FC236}">
                <a16:creationId xmlns:a16="http://schemas.microsoft.com/office/drawing/2014/main" id="{A4C0BC30-E626-4EC3-B52E-EC6CECC18B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64051" y="330910"/>
            <a:ext cx="2889316" cy="452322"/>
          </a:xfrm>
        </p:spPr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Inhalt + Kopf</a:t>
            </a: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F23939B8-98AC-4295-9C3F-D06AC0E2B265}"/>
              </a:ext>
            </a:extLst>
          </p:cNvPr>
          <p:cNvCxnSpPr>
            <a:cxnSpLocks/>
          </p:cNvCxnSpPr>
          <p:nvPr userDrawn="1"/>
        </p:nvCxnSpPr>
        <p:spPr>
          <a:xfrm>
            <a:off x="4464051" y="974732"/>
            <a:ext cx="2889315" cy="0"/>
          </a:xfrm>
          <a:prstGeom prst="line">
            <a:avLst/>
          </a:prstGeom>
          <a:ln w="19050">
            <a:solidFill>
              <a:srgbClr val="CCD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16C751C-C99C-4A88-ADDD-C33FB6EC87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64050" y="1422400"/>
            <a:ext cx="4368800" cy="34925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43" name="Textplatzhalter 3">
            <a:extLst>
              <a:ext uri="{FF2B5EF4-FFF2-40B4-BE49-F238E27FC236}">
                <a16:creationId xmlns:a16="http://schemas.microsoft.com/office/drawing/2014/main" id="{9D7F55B5-520F-1846-9A54-FEA146BB9F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64050" y="1089025"/>
            <a:ext cx="4159250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1077683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Inhalt + Bild rechts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D03C39F-F4DA-4E33-9C12-0C07D46B74D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625577" y="1422400"/>
            <a:ext cx="4518422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5337AD4-58C4-4CD3-B6EE-0320BEF61A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1550" y="1422399"/>
            <a:ext cx="3754437" cy="34925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66EF6949-DF2A-6945-ACA6-6155BA68DF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557660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59BE50D6-D2EF-43B9-8437-C5253F74EA60}"/>
              </a:ext>
            </a:extLst>
          </p:cNvPr>
          <p:cNvSpPr/>
          <p:nvPr userDrawn="1"/>
        </p:nvSpPr>
        <p:spPr>
          <a:xfrm>
            <a:off x="0" y="1423474"/>
            <a:ext cx="3167992" cy="3492500"/>
          </a:xfrm>
          <a:custGeom>
            <a:avLst/>
            <a:gdLst>
              <a:gd name="connsiteX0" fmla="*/ 3773588 w 4271120"/>
              <a:gd name="connsiteY0" fmla="*/ 3280579 h 4702819"/>
              <a:gd name="connsiteX1" fmla="*/ 3717970 w 4271120"/>
              <a:gd name="connsiteY1" fmla="*/ 3393838 h 4702819"/>
              <a:gd name="connsiteX2" fmla="*/ 3755385 w 4271120"/>
              <a:gd name="connsiteY2" fmla="*/ 3541480 h 4702819"/>
              <a:gd name="connsiteX3" fmla="*/ 3742240 w 4271120"/>
              <a:gd name="connsiteY3" fmla="*/ 3544514 h 4702819"/>
              <a:gd name="connsiteX4" fmla="*/ 3594598 w 4271120"/>
              <a:gd name="connsiteY4" fmla="*/ 3403951 h 4702819"/>
              <a:gd name="connsiteX5" fmla="*/ 3773588 w 4271120"/>
              <a:gd name="connsiteY5" fmla="*/ 3280579 h 4702819"/>
              <a:gd name="connsiteX6" fmla="*/ 3937409 w 4271120"/>
              <a:gd name="connsiteY6" fmla="*/ 2981250 h 4702819"/>
              <a:gd name="connsiteX7" fmla="*/ 3833252 w 4271120"/>
              <a:gd name="connsiteY7" fmla="*/ 3118780 h 4702819"/>
              <a:gd name="connsiteX8" fmla="*/ 3480327 w 4271120"/>
              <a:gd name="connsiteY8" fmla="*/ 3142039 h 4702819"/>
              <a:gd name="connsiteX9" fmla="*/ 3488417 w 4271120"/>
              <a:gd name="connsiteY9" fmla="*/ 3070240 h 4702819"/>
              <a:gd name="connsiteX10" fmla="*/ 3802914 w 4271120"/>
              <a:gd name="connsiteY10" fmla="*/ 3008554 h 4702819"/>
              <a:gd name="connsiteX11" fmla="*/ 3937409 w 4271120"/>
              <a:gd name="connsiteY11" fmla="*/ 2981250 h 4702819"/>
              <a:gd name="connsiteX12" fmla="*/ 1530647 w 4271120"/>
              <a:gd name="connsiteY12" fmla="*/ 2816671 h 4702819"/>
              <a:gd name="connsiteX13" fmla="*/ 1538737 w 4271120"/>
              <a:gd name="connsiteY13" fmla="*/ 2820463 h 4702819"/>
              <a:gd name="connsiteX14" fmla="*/ 1944246 w 4271120"/>
              <a:gd name="connsiteY14" fmla="*/ 3409008 h 4702819"/>
              <a:gd name="connsiteX15" fmla="*/ 3606733 w 4271120"/>
              <a:gd name="connsiteY15" fmla="*/ 3913618 h 4702819"/>
              <a:gd name="connsiteX16" fmla="*/ 3607744 w 4271120"/>
              <a:gd name="connsiteY16" fmla="*/ 3926765 h 4702819"/>
              <a:gd name="connsiteX17" fmla="*/ 2423576 w 4271120"/>
              <a:gd name="connsiteY17" fmla="*/ 3894405 h 4702819"/>
              <a:gd name="connsiteX18" fmla="*/ 2077731 w 4271120"/>
              <a:gd name="connsiteY18" fmla="*/ 3806426 h 4702819"/>
              <a:gd name="connsiteX19" fmla="*/ 1525591 w 4271120"/>
              <a:gd name="connsiteY19" fmla="*/ 2823496 h 4702819"/>
              <a:gd name="connsiteX20" fmla="*/ 1530647 w 4271120"/>
              <a:gd name="connsiteY20" fmla="*/ 2816671 h 4702819"/>
              <a:gd name="connsiteX21" fmla="*/ 3996062 w 4271120"/>
              <a:gd name="connsiteY21" fmla="*/ 2605067 h 4702819"/>
              <a:gd name="connsiteX22" fmla="*/ 4271120 w 4271120"/>
              <a:gd name="connsiteY22" fmla="*/ 2676866 h 4702819"/>
              <a:gd name="connsiteX23" fmla="*/ 4008197 w 4271120"/>
              <a:gd name="connsiteY23" fmla="*/ 2693046 h 4702819"/>
              <a:gd name="connsiteX24" fmla="*/ 3829207 w 4271120"/>
              <a:gd name="connsiteY24" fmla="*/ 2680911 h 4702819"/>
              <a:gd name="connsiteX25" fmla="*/ 3670441 w 4271120"/>
              <a:gd name="connsiteY25" fmla="*/ 2642484 h 4702819"/>
              <a:gd name="connsiteX26" fmla="*/ 3996062 w 4271120"/>
              <a:gd name="connsiteY26" fmla="*/ 2605067 h 4702819"/>
              <a:gd name="connsiteX27" fmla="*/ 3443991 w 4271120"/>
              <a:gd name="connsiteY27" fmla="*/ 1373753 h 4702819"/>
              <a:gd name="connsiteX28" fmla="*/ 3808982 w 4271120"/>
              <a:gd name="connsiteY28" fmla="*/ 1505845 h 4702819"/>
              <a:gd name="connsiteX29" fmla="*/ 3766510 w 4271120"/>
              <a:gd name="connsiteY29" fmla="*/ 1714160 h 4702819"/>
              <a:gd name="connsiteX30" fmla="*/ 3673475 w 4271120"/>
              <a:gd name="connsiteY30" fmla="*/ 1626182 h 4702819"/>
              <a:gd name="connsiteX31" fmla="*/ 3503586 w 4271120"/>
              <a:gd name="connsiteY31" fmla="*/ 1940680 h 4702819"/>
              <a:gd name="connsiteX32" fmla="*/ 3349877 w 4271120"/>
              <a:gd name="connsiteY32" fmla="*/ 1900230 h 4702819"/>
              <a:gd name="connsiteX33" fmla="*/ 3263920 w 4271120"/>
              <a:gd name="connsiteY33" fmla="*/ 1778881 h 4702819"/>
              <a:gd name="connsiteX34" fmla="*/ 2886727 w 4271120"/>
              <a:gd name="connsiteY34" fmla="*/ 1881016 h 4702819"/>
              <a:gd name="connsiteX35" fmla="*/ 3400439 w 4271120"/>
              <a:gd name="connsiteY35" fmla="*/ 1585733 h 4702819"/>
              <a:gd name="connsiteX36" fmla="*/ 2921109 w 4271120"/>
              <a:gd name="connsiteY36" fmla="*/ 1605957 h 4702819"/>
              <a:gd name="connsiteX37" fmla="*/ 2913019 w 4271120"/>
              <a:gd name="connsiteY37" fmla="*/ 1594835 h 4702819"/>
              <a:gd name="connsiteX38" fmla="*/ 3443991 w 4271120"/>
              <a:gd name="connsiteY38" fmla="*/ 1373753 h 4702819"/>
              <a:gd name="connsiteX39" fmla="*/ 0 w 4271120"/>
              <a:gd name="connsiteY39" fmla="*/ 0 h 4702819"/>
              <a:gd name="connsiteX40" fmla="*/ 115292 w 4271120"/>
              <a:gd name="connsiteY40" fmla="*/ 0 h 4702819"/>
              <a:gd name="connsiteX41" fmla="*/ 274676 w 4271120"/>
              <a:gd name="connsiteY41" fmla="*/ 0 h 4702819"/>
              <a:gd name="connsiteX42" fmla="*/ 3942724 w 4271120"/>
              <a:gd name="connsiteY42" fmla="*/ 0 h 4702819"/>
              <a:gd name="connsiteX43" fmla="*/ 3939432 w 4271120"/>
              <a:gd name="connsiteY43" fmla="*/ 53696 h 4702819"/>
              <a:gd name="connsiteX44" fmla="*/ 3684598 w 4271120"/>
              <a:gd name="connsiteY44" fmla="*/ 334822 h 4702819"/>
              <a:gd name="connsiteX45" fmla="*/ 3981904 w 4271120"/>
              <a:gd name="connsiteY45" fmla="*/ 155833 h 4702819"/>
              <a:gd name="connsiteX46" fmla="*/ 3993028 w 4271120"/>
              <a:gd name="connsiteY46" fmla="*/ 404599 h 4702819"/>
              <a:gd name="connsiteX47" fmla="*/ 3433810 w 4271120"/>
              <a:gd name="connsiteY47" fmla="*/ 635163 h 4702819"/>
              <a:gd name="connsiteX48" fmla="*/ 2283013 w 4271120"/>
              <a:gd name="connsiteY48" fmla="*/ 464262 h 4702819"/>
              <a:gd name="connsiteX49" fmla="*/ 2284025 w 4271120"/>
              <a:gd name="connsiteY49" fmla="*/ 455161 h 4702819"/>
              <a:gd name="connsiteX50" fmla="*/ 2959536 w 4271120"/>
              <a:gd name="connsiteY50" fmla="*/ 115383 h 4702819"/>
              <a:gd name="connsiteX51" fmla="*/ 2949424 w 4271120"/>
              <a:gd name="connsiteY51" fmla="*/ 107293 h 4702819"/>
              <a:gd name="connsiteX52" fmla="*/ 1789525 w 4271120"/>
              <a:gd name="connsiteY52" fmla="*/ 314598 h 4702819"/>
              <a:gd name="connsiteX53" fmla="*/ 1564018 w 4271120"/>
              <a:gd name="connsiteY53" fmla="*/ 251900 h 4702819"/>
              <a:gd name="connsiteX54" fmla="*/ 1554917 w 4271120"/>
              <a:gd name="connsiteY54" fmla="*/ 262013 h 4702819"/>
              <a:gd name="connsiteX55" fmla="*/ 2389194 w 4271120"/>
              <a:gd name="connsiteY55" fmla="*/ 907188 h 4702819"/>
              <a:gd name="connsiteX56" fmla="*/ 2159641 w 4271120"/>
              <a:gd name="connsiteY56" fmla="*/ 613927 h 4702819"/>
              <a:gd name="connsiteX57" fmla="*/ 2255710 w 4271120"/>
              <a:gd name="connsiteY57" fmla="*/ 818197 h 4702819"/>
              <a:gd name="connsiteX58" fmla="*/ 2248631 w 4271120"/>
              <a:gd name="connsiteY58" fmla="*/ 897075 h 4702819"/>
              <a:gd name="connsiteX59" fmla="*/ 2071663 w 4271120"/>
              <a:gd name="connsiteY59" fmla="*/ 706960 h 4702819"/>
              <a:gd name="connsiteX60" fmla="*/ 2063573 w 4271120"/>
              <a:gd name="connsiteY60" fmla="*/ 718085 h 4702819"/>
              <a:gd name="connsiteX61" fmla="*/ 1981662 w 4271120"/>
              <a:gd name="connsiteY61" fmla="*/ 1090223 h 4702819"/>
              <a:gd name="connsiteX62" fmla="*/ 2015034 w 4271120"/>
              <a:gd name="connsiteY62" fmla="*/ 1068987 h 4702819"/>
              <a:gd name="connsiteX63" fmla="*/ 2152563 w 4271120"/>
              <a:gd name="connsiteY63" fmla="*/ 876851 h 4702819"/>
              <a:gd name="connsiteX64" fmla="*/ 2193013 w 4271120"/>
              <a:gd name="connsiteY64" fmla="*/ 935503 h 4702819"/>
              <a:gd name="connsiteX65" fmla="*/ 2042337 w 4271120"/>
              <a:gd name="connsiteY65" fmla="*/ 1153931 h 4702819"/>
              <a:gd name="connsiteX66" fmla="*/ 1195925 w 4271120"/>
              <a:gd name="connsiteY66" fmla="*/ 1315731 h 4702819"/>
              <a:gd name="connsiteX67" fmla="*/ 1759188 w 4271120"/>
              <a:gd name="connsiteY67" fmla="*/ 1329888 h 4702819"/>
              <a:gd name="connsiteX68" fmla="*/ 1762222 w 4271120"/>
              <a:gd name="connsiteY68" fmla="*/ 1336967 h 4702819"/>
              <a:gd name="connsiteX69" fmla="*/ 1303117 w 4271120"/>
              <a:gd name="connsiteY69" fmla="*/ 1458316 h 4702819"/>
              <a:gd name="connsiteX70" fmla="*/ 1879527 w 4271120"/>
              <a:gd name="connsiteY70" fmla="*/ 1385506 h 4702819"/>
              <a:gd name="connsiteX71" fmla="*/ 1882560 w 4271120"/>
              <a:gd name="connsiteY71" fmla="*/ 1389551 h 4702819"/>
              <a:gd name="connsiteX72" fmla="*/ 1158509 w 4271120"/>
              <a:gd name="connsiteY72" fmla="*/ 1608992 h 4702819"/>
              <a:gd name="connsiteX73" fmla="*/ 1500309 w 4271120"/>
              <a:gd name="connsiteY73" fmla="*/ 1648430 h 4702819"/>
              <a:gd name="connsiteX74" fmla="*/ 1502332 w 4271120"/>
              <a:gd name="connsiteY74" fmla="*/ 1651464 h 4702819"/>
              <a:gd name="connsiteX75" fmla="*/ 1323342 w 4271120"/>
              <a:gd name="connsiteY75" fmla="*/ 1726296 h 4702819"/>
              <a:gd name="connsiteX76" fmla="*/ 1387050 w 4271120"/>
              <a:gd name="connsiteY76" fmla="*/ 1741465 h 4702819"/>
              <a:gd name="connsiteX77" fmla="*/ 1442669 w 4271120"/>
              <a:gd name="connsiteY77" fmla="*/ 1750566 h 4702819"/>
              <a:gd name="connsiteX78" fmla="*/ 1983684 w 4271120"/>
              <a:gd name="connsiteY78" fmla="*/ 1635284 h 4702819"/>
              <a:gd name="connsiteX79" fmla="*/ 2041326 w 4271120"/>
              <a:gd name="connsiteY79" fmla="*/ 1604947 h 4702819"/>
              <a:gd name="connsiteX80" fmla="*/ 1993797 w 4271120"/>
              <a:gd name="connsiteY80" fmla="*/ 1723262 h 4702819"/>
              <a:gd name="connsiteX81" fmla="*/ 1881549 w 4271120"/>
              <a:gd name="connsiteY81" fmla="*/ 1801128 h 4702819"/>
              <a:gd name="connsiteX82" fmla="*/ 1868403 w 4271120"/>
              <a:gd name="connsiteY82" fmla="*/ 1865847 h 4702819"/>
              <a:gd name="connsiteX83" fmla="*/ 1001766 w 4271120"/>
              <a:gd name="connsiteY83" fmla="*/ 1993265 h 4702819"/>
              <a:gd name="connsiteX84" fmla="*/ 999744 w 4271120"/>
              <a:gd name="connsiteY84" fmla="*/ 1993265 h 4702819"/>
              <a:gd name="connsiteX85" fmla="*/ 1477051 w 4271120"/>
              <a:gd name="connsiteY85" fmla="*/ 2115625 h 4702819"/>
              <a:gd name="connsiteX86" fmla="*/ 1478062 w 4271120"/>
              <a:gd name="connsiteY86" fmla="*/ 2118658 h 4702819"/>
              <a:gd name="connsiteX87" fmla="*/ 1337500 w 4271120"/>
              <a:gd name="connsiteY87" fmla="*/ 2160120 h 4702819"/>
              <a:gd name="connsiteX88" fmla="*/ 1830987 w 4271120"/>
              <a:gd name="connsiteY88" fmla="*/ 2044838 h 4702819"/>
              <a:gd name="connsiteX89" fmla="*/ 1840088 w 4271120"/>
              <a:gd name="connsiteY89" fmla="*/ 2054950 h 4702819"/>
              <a:gd name="connsiteX90" fmla="*/ 1610536 w 4271120"/>
              <a:gd name="connsiteY90" fmla="*/ 2209670 h 4702819"/>
              <a:gd name="connsiteX91" fmla="*/ 970417 w 4271120"/>
              <a:gd name="connsiteY91" fmla="*/ 2143940 h 4702819"/>
              <a:gd name="connsiteX92" fmla="*/ 1531659 w 4271120"/>
              <a:gd name="connsiteY92" fmla="*/ 2446302 h 4702819"/>
              <a:gd name="connsiteX93" fmla="*/ 1040194 w 4271120"/>
              <a:gd name="connsiteY93" fmla="*/ 2520123 h 4702819"/>
              <a:gd name="connsiteX94" fmla="*/ 1012890 w 4271120"/>
              <a:gd name="connsiteY94" fmla="*/ 2497875 h 4702819"/>
              <a:gd name="connsiteX95" fmla="*/ 585134 w 4271120"/>
              <a:gd name="connsiteY95" fmla="*/ 2905408 h 4702819"/>
              <a:gd name="connsiteX96" fmla="*/ 2443801 w 4271120"/>
              <a:gd name="connsiteY96" fmla="*/ 4164407 h 4702819"/>
              <a:gd name="connsiteX97" fmla="*/ 2680749 w 4271120"/>
              <a:gd name="connsiteY97" fmla="*/ 4641304 h 4702819"/>
              <a:gd name="connsiteX98" fmla="*/ 2704586 w 4271120"/>
              <a:gd name="connsiteY98" fmla="*/ 4702819 h 4702819"/>
              <a:gd name="connsiteX99" fmla="*/ 274676 w 4271120"/>
              <a:gd name="connsiteY99" fmla="*/ 4702819 h 4702819"/>
              <a:gd name="connsiteX100" fmla="*/ 115292 w 4271120"/>
              <a:gd name="connsiteY100" fmla="*/ 4702819 h 4702819"/>
              <a:gd name="connsiteX101" fmla="*/ 0 w 4271120"/>
              <a:gd name="connsiteY101" fmla="*/ 4702819 h 4702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4271120" h="4702819">
                <a:moveTo>
                  <a:pt x="3773588" y="3280579"/>
                </a:moveTo>
                <a:cubicBezTo>
                  <a:pt x="3773588" y="3280579"/>
                  <a:pt x="3730105" y="3343276"/>
                  <a:pt x="3717970" y="3393838"/>
                </a:cubicBezTo>
                <a:cubicBezTo>
                  <a:pt x="3745273" y="3430243"/>
                  <a:pt x="3753363" y="3442378"/>
                  <a:pt x="3755385" y="3541480"/>
                </a:cubicBezTo>
                <a:cubicBezTo>
                  <a:pt x="3755385" y="3549570"/>
                  <a:pt x="3745273" y="3551593"/>
                  <a:pt x="3742240" y="3544514"/>
                </a:cubicBezTo>
                <a:cubicBezTo>
                  <a:pt x="3714936" y="3479795"/>
                  <a:pt x="3663363" y="3420131"/>
                  <a:pt x="3594598" y="3403951"/>
                </a:cubicBezTo>
                <a:cubicBezTo>
                  <a:pt x="3610778" y="3321029"/>
                  <a:pt x="3667408" y="3281590"/>
                  <a:pt x="3773588" y="3280579"/>
                </a:cubicBezTo>
                <a:close/>
                <a:moveTo>
                  <a:pt x="3937409" y="2981250"/>
                </a:moveTo>
                <a:cubicBezTo>
                  <a:pt x="3924264" y="3035858"/>
                  <a:pt x="3891904" y="3080352"/>
                  <a:pt x="3833252" y="3118780"/>
                </a:cubicBezTo>
                <a:cubicBezTo>
                  <a:pt x="3598643" y="3075297"/>
                  <a:pt x="3669430" y="3152151"/>
                  <a:pt x="3480327" y="3142039"/>
                </a:cubicBezTo>
                <a:cubicBezTo>
                  <a:pt x="3479316" y="3127881"/>
                  <a:pt x="3479316" y="3081364"/>
                  <a:pt x="3488417" y="3070240"/>
                </a:cubicBezTo>
                <a:cubicBezTo>
                  <a:pt x="3640104" y="3123836"/>
                  <a:pt x="3659318" y="3035858"/>
                  <a:pt x="3802914" y="3008554"/>
                </a:cubicBezTo>
                <a:cubicBezTo>
                  <a:pt x="3851454" y="2999453"/>
                  <a:pt x="3909095" y="2995408"/>
                  <a:pt x="3937409" y="2981250"/>
                </a:cubicBezTo>
                <a:close/>
                <a:moveTo>
                  <a:pt x="1530647" y="2816671"/>
                </a:moveTo>
                <a:cubicBezTo>
                  <a:pt x="1533681" y="2815912"/>
                  <a:pt x="1537220" y="2816924"/>
                  <a:pt x="1538737" y="2820463"/>
                </a:cubicBezTo>
                <a:cubicBezTo>
                  <a:pt x="1704581" y="3184511"/>
                  <a:pt x="1838065" y="3351366"/>
                  <a:pt x="1944246" y="3409008"/>
                </a:cubicBezTo>
                <a:cubicBezTo>
                  <a:pt x="2164698" y="3528335"/>
                  <a:pt x="3031334" y="3856989"/>
                  <a:pt x="3606733" y="3913618"/>
                </a:cubicBezTo>
                <a:cubicBezTo>
                  <a:pt x="3614823" y="3913618"/>
                  <a:pt x="3615834" y="3924742"/>
                  <a:pt x="3607744" y="3926765"/>
                </a:cubicBezTo>
                <a:cubicBezTo>
                  <a:pt x="3352910" y="3984405"/>
                  <a:pt x="2663241" y="3916653"/>
                  <a:pt x="2423576" y="3894405"/>
                </a:cubicBezTo>
                <a:cubicBezTo>
                  <a:pt x="2159641" y="3869123"/>
                  <a:pt x="2078741" y="3805416"/>
                  <a:pt x="2077731" y="3806426"/>
                </a:cubicBezTo>
                <a:cubicBezTo>
                  <a:pt x="1903797" y="3672942"/>
                  <a:pt x="1564018" y="3144061"/>
                  <a:pt x="1525591" y="2823496"/>
                </a:cubicBezTo>
                <a:cubicBezTo>
                  <a:pt x="1525085" y="2819957"/>
                  <a:pt x="1527613" y="2817429"/>
                  <a:pt x="1530647" y="2816671"/>
                </a:cubicBezTo>
                <a:close/>
                <a:moveTo>
                  <a:pt x="3996062" y="2605067"/>
                </a:moveTo>
                <a:cubicBezTo>
                  <a:pt x="4069883" y="2597989"/>
                  <a:pt x="4190221" y="2621247"/>
                  <a:pt x="4271120" y="2676866"/>
                </a:cubicBezTo>
                <a:cubicBezTo>
                  <a:pt x="4252918" y="2737541"/>
                  <a:pt x="4086063" y="2706192"/>
                  <a:pt x="4008197" y="2693046"/>
                </a:cubicBezTo>
                <a:cubicBezTo>
                  <a:pt x="3953589" y="2684955"/>
                  <a:pt x="3889881" y="2681922"/>
                  <a:pt x="3829207" y="2680911"/>
                </a:cubicBezTo>
                <a:cubicBezTo>
                  <a:pt x="3777633" y="2679899"/>
                  <a:pt x="3693700" y="2671810"/>
                  <a:pt x="3670441" y="2642484"/>
                </a:cubicBezTo>
                <a:cubicBezTo>
                  <a:pt x="3719992" y="2647540"/>
                  <a:pt x="3843364" y="2620237"/>
                  <a:pt x="3996062" y="2605067"/>
                </a:cubicBezTo>
                <a:close/>
                <a:moveTo>
                  <a:pt x="3443991" y="1373753"/>
                </a:moveTo>
                <a:cubicBezTo>
                  <a:pt x="3569601" y="1369611"/>
                  <a:pt x="3697113" y="1404594"/>
                  <a:pt x="3808982" y="1505845"/>
                </a:cubicBezTo>
                <a:cubicBezTo>
                  <a:pt x="3760442" y="1576632"/>
                  <a:pt x="3761453" y="1685847"/>
                  <a:pt x="3766510" y="1714160"/>
                </a:cubicBezTo>
                <a:cubicBezTo>
                  <a:pt x="3739205" y="1705060"/>
                  <a:pt x="3695722" y="1653485"/>
                  <a:pt x="3673475" y="1626182"/>
                </a:cubicBezTo>
                <a:cubicBezTo>
                  <a:pt x="3582463" y="1677757"/>
                  <a:pt x="3486394" y="1844611"/>
                  <a:pt x="3503586" y="1940680"/>
                </a:cubicBezTo>
                <a:cubicBezTo>
                  <a:pt x="3512687" y="2019557"/>
                  <a:pt x="3455046" y="2031692"/>
                  <a:pt x="3349877" y="1900230"/>
                </a:cubicBezTo>
                <a:cubicBezTo>
                  <a:pt x="3299315" y="1936634"/>
                  <a:pt x="3250775" y="1870904"/>
                  <a:pt x="3263920" y="1778881"/>
                </a:cubicBezTo>
                <a:cubicBezTo>
                  <a:pt x="3182010" y="1864836"/>
                  <a:pt x="2961559" y="1908320"/>
                  <a:pt x="2886727" y="1881016"/>
                </a:cubicBezTo>
                <a:cubicBezTo>
                  <a:pt x="3034368" y="1838544"/>
                  <a:pt x="3254820" y="1604947"/>
                  <a:pt x="3400439" y="1585733"/>
                </a:cubicBezTo>
                <a:cubicBezTo>
                  <a:pt x="3282123" y="1528092"/>
                  <a:pt x="3076841" y="1513935"/>
                  <a:pt x="2921109" y="1605957"/>
                </a:cubicBezTo>
                <a:cubicBezTo>
                  <a:pt x="2914030" y="1610002"/>
                  <a:pt x="2906951" y="1599890"/>
                  <a:pt x="2913019" y="1594835"/>
                </a:cubicBezTo>
                <a:cubicBezTo>
                  <a:pt x="3030576" y="1496238"/>
                  <a:pt x="3234642" y="1380656"/>
                  <a:pt x="3443991" y="1373753"/>
                </a:cubicBezTo>
                <a:close/>
                <a:moveTo>
                  <a:pt x="0" y="0"/>
                </a:moveTo>
                <a:lnTo>
                  <a:pt x="115292" y="0"/>
                </a:lnTo>
                <a:lnTo>
                  <a:pt x="274676" y="0"/>
                </a:lnTo>
                <a:lnTo>
                  <a:pt x="3942724" y="0"/>
                </a:lnTo>
                <a:lnTo>
                  <a:pt x="3939432" y="53696"/>
                </a:lnTo>
                <a:cubicBezTo>
                  <a:pt x="3926286" y="139653"/>
                  <a:pt x="3890892" y="219541"/>
                  <a:pt x="3684598" y="334822"/>
                </a:cubicBezTo>
                <a:cubicBezTo>
                  <a:pt x="3918196" y="331789"/>
                  <a:pt x="3971792" y="185158"/>
                  <a:pt x="3981904" y="155833"/>
                </a:cubicBezTo>
                <a:cubicBezTo>
                  <a:pt x="4027411" y="317632"/>
                  <a:pt x="3993028" y="404599"/>
                  <a:pt x="3993028" y="404599"/>
                </a:cubicBezTo>
                <a:cubicBezTo>
                  <a:pt x="3940444" y="578533"/>
                  <a:pt x="3623924" y="771681"/>
                  <a:pt x="3433810" y="635163"/>
                </a:cubicBezTo>
                <a:cubicBezTo>
                  <a:pt x="2893805" y="156844"/>
                  <a:pt x="3099088" y="642242"/>
                  <a:pt x="2283013" y="464262"/>
                </a:cubicBezTo>
                <a:cubicBezTo>
                  <a:pt x="2277957" y="463251"/>
                  <a:pt x="2278968" y="455161"/>
                  <a:pt x="2284025" y="455161"/>
                </a:cubicBezTo>
                <a:cubicBezTo>
                  <a:pt x="2601556" y="444037"/>
                  <a:pt x="2854367" y="256957"/>
                  <a:pt x="2959536" y="115383"/>
                </a:cubicBezTo>
                <a:cubicBezTo>
                  <a:pt x="2963581" y="109315"/>
                  <a:pt x="2955491" y="101225"/>
                  <a:pt x="2949424" y="107293"/>
                </a:cubicBezTo>
                <a:cubicBezTo>
                  <a:pt x="2789647" y="273137"/>
                  <a:pt x="2362902" y="477408"/>
                  <a:pt x="1789525" y="314598"/>
                </a:cubicBezTo>
                <a:cubicBezTo>
                  <a:pt x="1719750" y="288306"/>
                  <a:pt x="1577164" y="254935"/>
                  <a:pt x="1564018" y="251900"/>
                </a:cubicBezTo>
                <a:cubicBezTo>
                  <a:pt x="1542782" y="245833"/>
                  <a:pt x="1554917" y="262013"/>
                  <a:pt x="1554917" y="262013"/>
                </a:cubicBezTo>
                <a:cubicBezTo>
                  <a:pt x="2567173" y="576510"/>
                  <a:pt x="2389194" y="907188"/>
                  <a:pt x="2389194" y="907188"/>
                </a:cubicBezTo>
                <a:cubicBezTo>
                  <a:pt x="2370992" y="796962"/>
                  <a:pt x="2292115" y="689770"/>
                  <a:pt x="2159641" y="613927"/>
                </a:cubicBezTo>
                <a:cubicBezTo>
                  <a:pt x="2258743" y="732242"/>
                  <a:pt x="2255710" y="818197"/>
                  <a:pt x="2255710" y="818197"/>
                </a:cubicBezTo>
                <a:cubicBezTo>
                  <a:pt x="2256721" y="837412"/>
                  <a:pt x="2256721" y="904154"/>
                  <a:pt x="2248631" y="897075"/>
                </a:cubicBezTo>
                <a:cubicBezTo>
                  <a:pt x="2238518" y="886963"/>
                  <a:pt x="2210203" y="755501"/>
                  <a:pt x="2071663" y="706960"/>
                </a:cubicBezTo>
                <a:cubicBezTo>
                  <a:pt x="2049416" y="701905"/>
                  <a:pt x="2063573" y="718085"/>
                  <a:pt x="2063573" y="718085"/>
                </a:cubicBezTo>
                <a:cubicBezTo>
                  <a:pt x="2150540" y="841456"/>
                  <a:pt x="2086831" y="984043"/>
                  <a:pt x="1981662" y="1090223"/>
                </a:cubicBezTo>
                <a:cubicBezTo>
                  <a:pt x="1992786" y="1084155"/>
                  <a:pt x="2003909" y="1077077"/>
                  <a:pt x="2015034" y="1068987"/>
                </a:cubicBezTo>
                <a:cubicBezTo>
                  <a:pt x="2088854" y="1009323"/>
                  <a:pt x="2150540" y="961794"/>
                  <a:pt x="2152563" y="876851"/>
                </a:cubicBezTo>
                <a:cubicBezTo>
                  <a:pt x="2152563" y="848535"/>
                  <a:pt x="2189978" y="899097"/>
                  <a:pt x="2193013" y="935503"/>
                </a:cubicBezTo>
                <a:cubicBezTo>
                  <a:pt x="2190990" y="1046740"/>
                  <a:pt x="2126271" y="1094268"/>
                  <a:pt x="2042337" y="1153931"/>
                </a:cubicBezTo>
                <a:cubicBezTo>
                  <a:pt x="1941212" y="1225730"/>
                  <a:pt x="1609524" y="1394608"/>
                  <a:pt x="1195925" y="1315731"/>
                </a:cubicBezTo>
                <a:cubicBezTo>
                  <a:pt x="1484130" y="1399664"/>
                  <a:pt x="1645929" y="1362248"/>
                  <a:pt x="1759188" y="1329888"/>
                </a:cubicBezTo>
                <a:cubicBezTo>
                  <a:pt x="1763233" y="1328876"/>
                  <a:pt x="1766267" y="1334944"/>
                  <a:pt x="1762222" y="1336967"/>
                </a:cubicBezTo>
                <a:cubicBezTo>
                  <a:pt x="1691435" y="1385506"/>
                  <a:pt x="1611546" y="1409776"/>
                  <a:pt x="1303117" y="1458316"/>
                </a:cubicBezTo>
                <a:cubicBezTo>
                  <a:pt x="1585254" y="1480563"/>
                  <a:pt x="1740986" y="1459328"/>
                  <a:pt x="1879527" y="1385506"/>
                </a:cubicBezTo>
                <a:cubicBezTo>
                  <a:pt x="1882560" y="1383484"/>
                  <a:pt x="1885594" y="1387529"/>
                  <a:pt x="1882560" y="1389551"/>
                </a:cubicBezTo>
                <a:cubicBezTo>
                  <a:pt x="1799638" y="1452248"/>
                  <a:pt x="1517501" y="1619104"/>
                  <a:pt x="1158509" y="1608992"/>
                </a:cubicBezTo>
                <a:cubicBezTo>
                  <a:pt x="1213116" y="1658542"/>
                  <a:pt x="1464916" y="1649442"/>
                  <a:pt x="1500309" y="1648430"/>
                </a:cubicBezTo>
                <a:cubicBezTo>
                  <a:pt x="1502332" y="1648430"/>
                  <a:pt x="1503344" y="1650453"/>
                  <a:pt x="1502332" y="1651464"/>
                </a:cubicBezTo>
                <a:cubicBezTo>
                  <a:pt x="1450759" y="1717194"/>
                  <a:pt x="1323342" y="1726296"/>
                  <a:pt x="1323342" y="1726296"/>
                </a:cubicBezTo>
                <a:cubicBezTo>
                  <a:pt x="1347612" y="1731352"/>
                  <a:pt x="1368848" y="1736409"/>
                  <a:pt x="1387050" y="1741465"/>
                </a:cubicBezTo>
                <a:cubicBezTo>
                  <a:pt x="1405252" y="1745509"/>
                  <a:pt x="1424467" y="1748544"/>
                  <a:pt x="1442669" y="1750566"/>
                </a:cubicBezTo>
                <a:cubicBezTo>
                  <a:pt x="1624693" y="1761689"/>
                  <a:pt x="1816830" y="1717194"/>
                  <a:pt x="1983684" y="1635284"/>
                </a:cubicBezTo>
                <a:cubicBezTo>
                  <a:pt x="1989752" y="1632250"/>
                  <a:pt x="2041326" y="1604947"/>
                  <a:pt x="2041326" y="1604947"/>
                </a:cubicBezTo>
                <a:cubicBezTo>
                  <a:pt x="2046382" y="1641352"/>
                  <a:pt x="2021101" y="1692925"/>
                  <a:pt x="1993797" y="1723262"/>
                </a:cubicBezTo>
                <a:cubicBezTo>
                  <a:pt x="1962449" y="1757644"/>
                  <a:pt x="1921999" y="1780903"/>
                  <a:pt x="1881549" y="1801128"/>
                </a:cubicBezTo>
                <a:cubicBezTo>
                  <a:pt x="1892672" y="1818319"/>
                  <a:pt x="1875482" y="1856746"/>
                  <a:pt x="1868403" y="1865847"/>
                </a:cubicBezTo>
                <a:cubicBezTo>
                  <a:pt x="1612558" y="2185401"/>
                  <a:pt x="1001766" y="1993265"/>
                  <a:pt x="1001766" y="1993265"/>
                </a:cubicBezTo>
                <a:cubicBezTo>
                  <a:pt x="1001766" y="1993265"/>
                  <a:pt x="1000754" y="1993265"/>
                  <a:pt x="999744" y="1993265"/>
                </a:cubicBezTo>
                <a:cubicBezTo>
                  <a:pt x="1145363" y="2093377"/>
                  <a:pt x="1362780" y="2123715"/>
                  <a:pt x="1477051" y="2115625"/>
                </a:cubicBezTo>
                <a:cubicBezTo>
                  <a:pt x="1479074" y="2115625"/>
                  <a:pt x="1480085" y="2117648"/>
                  <a:pt x="1478062" y="2118658"/>
                </a:cubicBezTo>
                <a:cubicBezTo>
                  <a:pt x="1447725" y="2137873"/>
                  <a:pt x="1347612" y="2158097"/>
                  <a:pt x="1337500" y="2160120"/>
                </a:cubicBezTo>
                <a:cubicBezTo>
                  <a:pt x="1571097" y="2180345"/>
                  <a:pt x="1753121" y="2096412"/>
                  <a:pt x="1830987" y="2044838"/>
                </a:cubicBezTo>
                <a:cubicBezTo>
                  <a:pt x="1837055" y="2040793"/>
                  <a:pt x="1845144" y="2048883"/>
                  <a:pt x="1840088" y="2054950"/>
                </a:cubicBezTo>
                <a:cubicBezTo>
                  <a:pt x="1765256" y="2154052"/>
                  <a:pt x="1717728" y="2182367"/>
                  <a:pt x="1610536" y="2209670"/>
                </a:cubicBezTo>
                <a:cubicBezTo>
                  <a:pt x="1399185" y="2261244"/>
                  <a:pt x="1159521" y="2246076"/>
                  <a:pt x="970417" y="2143940"/>
                </a:cubicBezTo>
                <a:cubicBezTo>
                  <a:pt x="1170644" y="2526190"/>
                  <a:pt x="1447725" y="2465516"/>
                  <a:pt x="1531659" y="2446302"/>
                </a:cubicBezTo>
                <a:cubicBezTo>
                  <a:pt x="1427500" y="2605067"/>
                  <a:pt x="1220195" y="2650574"/>
                  <a:pt x="1040194" y="2520123"/>
                </a:cubicBezTo>
                <a:cubicBezTo>
                  <a:pt x="1030081" y="2513044"/>
                  <a:pt x="1021991" y="2504955"/>
                  <a:pt x="1012890" y="2497875"/>
                </a:cubicBezTo>
                <a:cubicBezTo>
                  <a:pt x="890529" y="2709226"/>
                  <a:pt x="464795" y="2786080"/>
                  <a:pt x="585134" y="2905408"/>
                </a:cubicBezTo>
                <a:cubicBezTo>
                  <a:pt x="1526602" y="3840809"/>
                  <a:pt x="2443801" y="4164407"/>
                  <a:pt x="2443801" y="4164407"/>
                </a:cubicBezTo>
                <a:cubicBezTo>
                  <a:pt x="2521667" y="4282217"/>
                  <a:pt x="2602820" y="4452359"/>
                  <a:pt x="2680749" y="4641304"/>
                </a:cubicBezTo>
                <a:lnTo>
                  <a:pt x="2704586" y="4702819"/>
                </a:lnTo>
                <a:lnTo>
                  <a:pt x="274676" y="4702819"/>
                </a:lnTo>
                <a:lnTo>
                  <a:pt x="115292" y="4702819"/>
                </a:lnTo>
                <a:lnTo>
                  <a:pt x="0" y="4702819"/>
                </a:lnTo>
                <a:close/>
              </a:path>
            </a:pathLst>
          </a:custGeom>
          <a:solidFill>
            <a:srgbClr val="DAE5EA"/>
          </a:solidFill>
          <a:ln w="9176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de-DE" sz="1351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A72F4E-48F4-48C4-AAF5-77358A958D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2899361"/>
            <a:ext cx="6399768" cy="540727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Titelfolie (bearbeiten)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D0E50F-2245-4DD1-8901-55D904703F4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6536" y="3512495"/>
            <a:ext cx="6399768" cy="60464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(bearbeiten)</a:t>
            </a:r>
          </a:p>
        </p:txBody>
      </p:sp>
      <p:sp>
        <p:nvSpPr>
          <p:cNvPr id="31" name="Bildplatzhalter 4">
            <a:extLst>
              <a:ext uri="{FF2B5EF4-FFF2-40B4-BE49-F238E27FC236}">
                <a16:creationId xmlns:a16="http://schemas.microsoft.com/office/drawing/2014/main" id="{2EF12A4D-9E8B-6D48-B319-03F9AB23CB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708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2" name="Bildplatzhalter 4">
            <a:extLst>
              <a:ext uri="{FF2B5EF4-FFF2-40B4-BE49-F238E27FC236}">
                <a16:creationId xmlns:a16="http://schemas.microsoft.com/office/drawing/2014/main" id="{C9076294-3FF7-9C4E-9E9C-734FEDF8CD7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54279" y="4151976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3" name="Bildplatzhalter 4">
            <a:extLst>
              <a:ext uri="{FF2B5EF4-FFF2-40B4-BE49-F238E27FC236}">
                <a16:creationId xmlns:a16="http://schemas.microsoft.com/office/drawing/2014/main" id="{402837B2-EE3A-BB49-8729-EE20976AD00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74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4" name="Textplatzhalter 22">
            <a:extLst>
              <a:ext uri="{FF2B5EF4-FFF2-40B4-BE49-F238E27FC236}">
                <a16:creationId xmlns:a16="http://schemas.microsoft.com/office/drawing/2014/main" id="{3F468D62-B29F-1948-8A54-6EE8881E37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4459481"/>
            <a:ext cx="2057400" cy="274183"/>
          </a:xfrm>
        </p:spPr>
        <p:txBody>
          <a:bodyPr/>
          <a:lstStyle>
            <a:lvl1pPr marL="0" indent="0">
              <a:buNone/>
              <a:defRPr sz="135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Datum (bearbeiten)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E0482004-0385-4FB9-88B9-8A9DF20ADF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024A870-5F6A-4E64-A6A3-78E171CA83A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1" y="440816"/>
            <a:ext cx="8534387" cy="87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0767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zwei Bilder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Inhalt + 2 Bilder rechts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1ADE6869-998B-4809-AE43-C38E35BE8AA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25578" y="1422400"/>
            <a:ext cx="2241947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B574367-BB34-447D-A233-6E083CBE551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921103" y="1422399"/>
            <a:ext cx="2222897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7DFAE767-5641-4D3F-9095-84DF2765072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2288" y="1422400"/>
            <a:ext cx="3754437" cy="3492500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1169AC40-4AD9-954E-A54F-29F517D6CC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960897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60" userDrawn="1">
          <p15:clr>
            <a:srgbClr val="FBAE40"/>
          </p15:clr>
        </p15:guide>
        <p15:guide id="2" pos="4326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+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7376B4C5-BE86-46E2-BB73-C84DD0D0A2B1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  <a:solidFill>
            <a:schemeClr val="tx2"/>
          </a:solidFill>
        </p:grpSpPr>
        <p:sp>
          <p:nvSpPr>
            <p:cNvPr id="55" name="bk object 18">
              <a:extLst>
                <a:ext uri="{FF2B5EF4-FFF2-40B4-BE49-F238E27FC236}">
                  <a16:creationId xmlns:a16="http://schemas.microsoft.com/office/drawing/2014/main" id="{554B3AC1-FDFF-4DC3-9DC6-81F70D7AA0BB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bk object 18">
              <a:extLst>
                <a:ext uri="{FF2B5EF4-FFF2-40B4-BE49-F238E27FC236}">
                  <a16:creationId xmlns:a16="http://schemas.microsoft.com/office/drawing/2014/main" id="{77DD96AE-1808-4743-8DCB-608D8DC68352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Holder 3">
              <a:extLst>
                <a:ext uri="{FF2B5EF4-FFF2-40B4-BE49-F238E27FC236}">
                  <a16:creationId xmlns:a16="http://schemas.microsoft.com/office/drawing/2014/main" id="{DA1288D7-3EDD-4960-BA1A-AED8C420D13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  <a:grpFill/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44" name="Titel 1">
            <a:extLst>
              <a:ext uri="{FF2B5EF4-FFF2-40B4-BE49-F238E27FC236}">
                <a16:creationId xmlns:a16="http://schemas.microsoft.com/office/drawing/2014/main" id="{A4C0BC30-E626-4EC3-B52E-EC6CECC18B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5579" y="330910"/>
            <a:ext cx="2727787" cy="452322"/>
          </a:xfrm>
        </p:spPr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Inhalt + Bild links</a:t>
            </a:r>
          </a:p>
        </p:txBody>
      </p: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2A6B4FCA-16D8-4C61-9911-C6EBBA2E9614}"/>
              </a:ext>
            </a:extLst>
          </p:cNvPr>
          <p:cNvCxnSpPr>
            <a:cxnSpLocks/>
          </p:cNvCxnSpPr>
          <p:nvPr userDrawn="1"/>
        </p:nvCxnSpPr>
        <p:spPr>
          <a:xfrm>
            <a:off x="4625975" y="974732"/>
            <a:ext cx="2727391" cy="0"/>
          </a:xfrm>
          <a:prstGeom prst="line">
            <a:avLst/>
          </a:prstGeom>
          <a:ln w="19050">
            <a:solidFill>
              <a:srgbClr val="CCD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973DDC7-C42E-4F39-AF1D-5C1BA1202CB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-6031" y="-1"/>
            <a:ext cx="4277280" cy="49149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8E86CCD-5F3A-4D32-9430-6A5FA2D999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25578" y="1422400"/>
            <a:ext cx="3997722" cy="3487738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grpSp>
        <p:nvGrpSpPr>
          <p:cNvPr id="43" name="Grafik 9">
            <a:extLst>
              <a:ext uri="{FF2B5EF4-FFF2-40B4-BE49-F238E27FC236}">
                <a16:creationId xmlns:a16="http://schemas.microsoft.com/office/drawing/2014/main" id="{C91C6619-4CF7-49A7-802B-6AF7FF4914DA}"/>
              </a:ext>
            </a:extLst>
          </p:cNvPr>
          <p:cNvGrpSpPr/>
          <p:nvPr userDrawn="1"/>
        </p:nvGrpSpPr>
        <p:grpSpPr>
          <a:xfrm>
            <a:off x="7741437" y="39429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45" name="Grafik 9">
              <a:extLst>
                <a:ext uri="{FF2B5EF4-FFF2-40B4-BE49-F238E27FC236}">
                  <a16:creationId xmlns:a16="http://schemas.microsoft.com/office/drawing/2014/main" id="{455B36EC-528F-4E97-93BF-21959E6FD9B9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69" name="Freihandform: Form 68">
                <a:extLst>
                  <a:ext uri="{FF2B5EF4-FFF2-40B4-BE49-F238E27FC236}">
                    <a16:creationId xmlns:a16="http://schemas.microsoft.com/office/drawing/2014/main" id="{91D309B1-63F8-4AB2-8EB2-1CAEF4C839A6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0" name="Freihandform: Form 69">
                <a:extLst>
                  <a:ext uri="{FF2B5EF4-FFF2-40B4-BE49-F238E27FC236}">
                    <a16:creationId xmlns:a16="http://schemas.microsoft.com/office/drawing/2014/main" id="{A36242A3-7F74-4857-8FF1-ADD22CCD327C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1" name="Freihandform: Form 70">
                <a:extLst>
                  <a:ext uri="{FF2B5EF4-FFF2-40B4-BE49-F238E27FC236}">
                    <a16:creationId xmlns:a16="http://schemas.microsoft.com/office/drawing/2014/main" id="{373027A2-4C51-4E71-A123-42FB987BF2B4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2" name="Freihandform: Form 71">
                <a:extLst>
                  <a:ext uri="{FF2B5EF4-FFF2-40B4-BE49-F238E27FC236}">
                    <a16:creationId xmlns:a16="http://schemas.microsoft.com/office/drawing/2014/main" id="{A909C168-98E6-4FA2-8D75-923A389A4E9A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3" name="Freihandform: Form 72">
                <a:extLst>
                  <a:ext uri="{FF2B5EF4-FFF2-40B4-BE49-F238E27FC236}">
                    <a16:creationId xmlns:a16="http://schemas.microsoft.com/office/drawing/2014/main" id="{9A3716B3-558A-427F-BA0B-829497FC8881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4" name="Freihandform: Form 73">
                <a:extLst>
                  <a:ext uri="{FF2B5EF4-FFF2-40B4-BE49-F238E27FC236}">
                    <a16:creationId xmlns:a16="http://schemas.microsoft.com/office/drawing/2014/main" id="{F8470D77-D85D-4975-9A60-9CE2E8808B2C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BCF37C2F-5134-4162-BE90-58DA31D2F78C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80B310A5-C7B4-461B-A746-BE06FBD16D53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41295C12-5E33-43EE-8872-7957A8D8536C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50" name="Grafik 9">
              <a:extLst>
                <a:ext uri="{FF2B5EF4-FFF2-40B4-BE49-F238E27FC236}">
                  <a16:creationId xmlns:a16="http://schemas.microsoft.com/office/drawing/2014/main" id="{3A5FF387-F0B6-477E-998D-234DECE1DB1B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FE518397-1522-4A04-B6ED-00F9007F357A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8" name="Freihandform: Form 67">
                <a:extLst>
                  <a:ext uri="{FF2B5EF4-FFF2-40B4-BE49-F238E27FC236}">
                    <a16:creationId xmlns:a16="http://schemas.microsoft.com/office/drawing/2014/main" id="{10063F5E-0004-4BCF-97BF-1F768B2194CF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1A6F300E-3CC4-4B75-80D8-A919F613F4A3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52" name="Grafik 9">
              <a:extLst>
                <a:ext uri="{FF2B5EF4-FFF2-40B4-BE49-F238E27FC236}">
                  <a16:creationId xmlns:a16="http://schemas.microsoft.com/office/drawing/2014/main" id="{04AC514E-52CF-4856-ADD0-332C339C4D48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546461AE-92FF-428D-A949-FB0BA0C40486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6" name="Freihandform: Form 65">
                <a:extLst>
                  <a:ext uri="{FF2B5EF4-FFF2-40B4-BE49-F238E27FC236}">
                    <a16:creationId xmlns:a16="http://schemas.microsoft.com/office/drawing/2014/main" id="{E965C189-A801-452A-859F-28368D6503EA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6B42D9CC-533D-471D-AE03-C7814754949F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1CA820B0-ACB2-443B-BBD2-E5DA3D05A486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958C57C2-4634-4F2D-AAFF-837FFB064E0F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60" name="Grafik 9">
              <a:extLst>
                <a:ext uri="{FF2B5EF4-FFF2-40B4-BE49-F238E27FC236}">
                  <a16:creationId xmlns:a16="http://schemas.microsoft.com/office/drawing/2014/main" id="{FD7A4790-53F8-44AD-B4D7-867D12B3CFB1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61" name="Freihandform: Form 60">
                <a:extLst>
                  <a:ext uri="{FF2B5EF4-FFF2-40B4-BE49-F238E27FC236}">
                    <a16:creationId xmlns:a16="http://schemas.microsoft.com/office/drawing/2014/main" id="{360B4408-9AA2-45E3-BA56-27796B0DA924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A4F7D52C-F51B-4EFD-812F-B2EE83A760E2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3" name="Freihandform: Form 62">
                <a:extLst>
                  <a:ext uri="{FF2B5EF4-FFF2-40B4-BE49-F238E27FC236}">
                    <a16:creationId xmlns:a16="http://schemas.microsoft.com/office/drawing/2014/main" id="{4EC28B88-2DCA-403B-A59C-F6B806C02DBB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4" name="Freihandform: Form 63">
                <a:extLst>
                  <a:ext uri="{FF2B5EF4-FFF2-40B4-BE49-F238E27FC236}">
                    <a16:creationId xmlns:a16="http://schemas.microsoft.com/office/drawing/2014/main" id="{8EA9E0D8-953E-4386-A47D-85043DF818F8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sp>
        <p:nvSpPr>
          <p:cNvPr id="39" name="Textplatzhalter 3">
            <a:extLst>
              <a:ext uri="{FF2B5EF4-FFF2-40B4-BE49-F238E27FC236}">
                <a16:creationId xmlns:a16="http://schemas.microsoft.com/office/drawing/2014/main" id="{B5D41B38-F074-CA45-A2A6-6B6A14B25E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25578" y="1089025"/>
            <a:ext cx="399772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22271488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+ zwei Bilder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CBB2739F-531B-406E-B9AE-7F5955A4C086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  <a:solidFill>
            <a:schemeClr val="tx2"/>
          </a:solidFill>
        </p:grpSpPr>
        <p:sp>
          <p:nvSpPr>
            <p:cNvPr id="56" name="bk object 18">
              <a:extLst>
                <a:ext uri="{FF2B5EF4-FFF2-40B4-BE49-F238E27FC236}">
                  <a16:creationId xmlns:a16="http://schemas.microsoft.com/office/drawing/2014/main" id="{10BD749C-F32D-4FA0-8B2F-E4376F4459C1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bk object 18">
              <a:extLst>
                <a:ext uri="{FF2B5EF4-FFF2-40B4-BE49-F238E27FC236}">
                  <a16:creationId xmlns:a16="http://schemas.microsoft.com/office/drawing/2014/main" id="{75AD1741-5FE5-4A33-9577-F1F4588F6C91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Holder 3">
              <a:extLst>
                <a:ext uri="{FF2B5EF4-FFF2-40B4-BE49-F238E27FC236}">
                  <a16:creationId xmlns:a16="http://schemas.microsoft.com/office/drawing/2014/main" id="{BF81CE3E-1239-4D0D-8337-4AABB0EB94B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  <a:grpFill/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44" name="Titel 1">
            <a:extLst>
              <a:ext uri="{FF2B5EF4-FFF2-40B4-BE49-F238E27FC236}">
                <a16:creationId xmlns:a16="http://schemas.microsoft.com/office/drawing/2014/main" id="{A4C0BC30-E626-4EC3-B52E-EC6CECC18B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5579" y="330910"/>
            <a:ext cx="2727787" cy="452322"/>
          </a:xfrm>
        </p:spPr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Inhalt + 2 Bilder</a:t>
            </a:r>
          </a:p>
        </p:txBody>
      </p: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C79038B0-AD42-42B7-8D15-303CEBA1DC4C}"/>
              </a:ext>
            </a:extLst>
          </p:cNvPr>
          <p:cNvCxnSpPr>
            <a:cxnSpLocks/>
          </p:cNvCxnSpPr>
          <p:nvPr userDrawn="1"/>
        </p:nvCxnSpPr>
        <p:spPr>
          <a:xfrm>
            <a:off x="4625975" y="974732"/>
            <a:ext cx="2727391" cy="0"/>
          </a:xfrm>
          <a:prstGeom prst="line">
            <a:avLst/>
          </a:prstGeom>
          <a:ln w="19050">
            <a:solidFill>
              <a:srgbClr val="CCD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9464C44-AFA3-4DC5-AA03-2798F14ED87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0" y="0"/>
            <a:ext cx="4276259" cy="2431145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E691ED2-3E52-4E4A-9F7C-C8A1129667C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0" y="2493863"/>
            <a:ext cx="4276259" cy="2421037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49" name="Textplatzhalter 6">
            <a:extLst>
              <a:ext uri="{FF2B5EF4-FFF2-40B4-BE49-F238E27FC236}">
                <a16:creationId xmlns:a16="http://schemas.microsoft.com/office/drawing/2014/main" id="{7826728D-0439-4A76-A6FC-AAE7B4BDFA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25578" y="1422400"/>
            <a:ext cx="4000268" cy="3487738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grpSp>
        <p:nvGrpSpPr>
          <p:cNvPr id="43" name="Grafik 9">
            <a:extLst>
              <a:ext uri="{FF2B5EF4-FFF2-40B4-BE49-F238E27FC236}">
                <a16:creationId xmlns:a16="http://schemas.microsoft.com/office/drawing/2014/main" id="{076F09CB-2CC2-4309-BDB1-67804947A214}"/>
              </a:ext>
            </a:extLst>
          </p:cNvPr>
          <p:cNvGrpSpPr/>
          <p:nvPr userDrawn="1"/>
        </p:nvGrpSpPr>
        <p:grpSpPr>
          <a:xfrm>
            <a:off x="7741437" y="39429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45" name="Grafik 9">
              <a:extLst>
                <a:ext uri="{FF2B5EF4-FFF2-40B4-BE49-F238E27FC236}">
                  <a16:creationId xmlns:a16="http://schemas.microsoft.com/office/drawing/2014/main" id="{AE4D5FB2-1354-4A1C-9AC6-94BA47AFA657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70" name="Freihandform: Form 69">
                <a:extLst>
                  <a:ext uri="{FF2B5EF4-FFF2-40B4-BE49-F238E27FC236}">
                    <a16:creationId xmlns:a16="http://schemas.microsoft.com/office/drawing/2014/main" id="{FE59B463-359E-41D0-BD04-1F9F20933BC7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1" name="Freihandform: Form 70">
                <a:extLst>
                  <a:ext uri="{FF2B5EF4-FFF2-40B4-BE49-F238E27FC236}">
                    <a16:creationId xmlns:a16="http://schemas.microsoft.com/office/drawing/2014/main" id="{0FB2DBB2-6B23-44DE-BAFF-BA7815BDA3A9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2" name="Freihandform: Form 71">
                <a:extLst>
                  <a:ext uri="{FF2B5EF4-FFF2-40B4-BE49-F238E27FC236}">
                    <a16:creationId xmlns:a16="http://schemas.microsoft.com/office/drawing/2014/main" id="{0F2E9D98-4AD9-4DB8-99C6-0DF7955D45BD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3" name="Freihandform: Form 72">
                <a:extLst>
                  <a:ext uri="{FF2B5EF4-FFF2-40B4-BE49-F238E27FC236}">
                    <a16:creationId xmlns:a16="http://schemas.microsoft.com/office/drawing/2014/main" id="{D351D8E0-4F29-4BBF-9D49-14AAEB93E919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4" name="Freihandform: Form 73">
                <a:extLst>
                  <a:ext uri="{FF2B5EF4-FFF2-40B4-BE49-F238E27FC236}">
                    <a16:creationId xmlns:a16="http://schemas.microsoft.com/office/drawing/2014/main" id="{DCB72BFE-8B60-40AD-87F8-487863D43F75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5" name="Freihandform: Form 74">
                <a:extLst>
                  <a:ext uri="{FF2B5EF4-FFF2-40B4-BE49-F238E27FC236}">
                    <a16:creationId xmlns:a16="http://schemas.microsoft.com/office/drawing/2014/main" id="{52E0BA5A-CC65-4BB8-81BB-4CB15A4D8CF1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359051EF-44DD-407B-AE1C-A76EDF0E837C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C0514696-52F1-48B2-96C8-A3E4798980DC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E0DDF57D-AA32-45B9-BDC9-86A24A39DB9E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51" name="Grafik 9">
              <a:extLst>
                <a:ext uri="{FF2B5EF4-FFF2-40B4-BE49-F238E27FC236}">
                  <a16:creationId xmlns:a16="http://schemas.microsoft.com/office/drawing/2014/main" id="{E7679A7C-9589-4CF8-9F8D-7E3A97D84278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68" name="Freihandform: Form 67">
                <a:extLst>
                  <a:ext uri="{FF2B5EF4-FFF2-40B4-BE49-F238E27FC236}">
                    <a16:creationId xmlns:a16="http://schemas.microsoft.com/office/drawing/2014/main" id="{C32EB792-112B-4098-B905-0403E3AB3D3B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9" name="Freihandform: Form 68">
                <a:extLst>
                  <a:ext uri="{FF2B5EF4-FFF2-40B4-BE49-F238E27FC236}">
                    <a16:creationId xmlns:a16="http://schemas.microsoft.com/office/drawing/2014/main" id="{2364557F-298E-4BF1-8A6D-06EF159C2726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9C8A17D1-D5DE-42B7-8090-E7E649D8A805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53" name="Grafik 9">
              <a:extLst>
                <a:ext uri="{FF2B5EF4-FFF2-40B4-BE49-F238E27FC236}">
                  <a16:creationId xmlns:a16="http://schemas.microsoft.com/office/drawing/2014/main" id="{36D757E1-23B8-4B97-B880-F711EC0DB08D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66" name="Freihandform: Form 65">
                <a:extLst>
                  <a:ext uri="{FF2B5EF4-FFF2-40B4-BE49-F238E27FC236}">
                    <a16:creationId xmlns:a16="http://schemas.microsoft.com/office/drawing/2014/main" id="{E1960764-ED10-4D2C-88D0-696068264BC5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E6C9C067-792C-4C17-A5B3-D48C1665DD24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960872F2-485E-4F8B-8FCC-FC63006E79D3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4E07D7C9-0535-4673-8091-4F17D0B62650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9B0B4093-9FAE-4FEC-9671-D0091528BD5B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61" name="Grafik 9">
              <a:extLst>
                <a:ext uri="{FF2B5EF4-FFF2-40B4-BE49-F238E27FC236}">
                  <a16:creationId xmlns:a16="http://schemas.microsoft.com/office/drawing/2014/main" id="{D5D00B8F-439D-4A9C-AC31-D90D9CFAFF16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A0B59116-9AC3-488B-B418-57F05127DD42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3" name="Freihandform: Form 62">
                <a:extLst>
                  <a:ext uri="{FF2B5EF4-FFF2-40B4-BE49-F238E27FC236}">
                    <a16:creationId xmlns:a16="http://schemas.microsoft.com/office/drawing/2014/main" id="{ED6E8E7E-1035-4870-8608-70848BB2B703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4" name="Freihandform: Form 63">
                <a:extLst>
                  <a:ext uri="{FF2B5EF4-FFF2-40B4-BE49-F238E27FC236}">
                    <a16:creationId xmlns:a16="http://schemas.microsoft.com/office/drawing/2014/main" id="{0A256F68-56C7-4D5B-BCCD-3A6858B05732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4EEEE710-875E-4346-9F6D-CFFB3EF72B31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sp>
        <p:nvSpPr>
          <p:cNvPr id="40" name="Textplatzhalter 3">
            <a:extLst>
              <a:ext uri="{FF2B5EF4-FFF2-40B4-BE49-F238E27FC236}">
                <a16:creationId xmlns:a16="http://schemas.microsoft.com/office/drawing/2014/main" id="{28366CDA-53C4-C445-BB35-C76A6EF75D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23032" y="1089025"/>
            <a:ext cx="4000268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479887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71" userDrawn="1">
          <p15:clr>
            <a:srgbClr val="FBAE40"/>
          </p15:clr>
        </p15:guide>
        <p15:guide id="2" orient="horz" pos="153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2 Bilder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133C81B-6C39-4BD5-9BF9-8617341D801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0" y="1422400"/>
            <a:ext cx="4544616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915B8044-0142-42E8-8428-B098000CEBD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599384" y="1422400"/>
            <a:ext cx="4544616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FC4DC007-2365-A648-88B1-D6FDE125CD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662697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97" userDrawn="1">
          <p15:clr>
            <a:srgbClr val="FBAE40"/>
          </p15:clr>
        </p15:guide>
        <p15:guide id="3" pos="28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dr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3 Bilder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C021923-B745-4638-A634-E1DA375F90E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0" y="1422399"/>
            <a:ext cx="2978945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47556F71-EDA3-472E-9372-CE0F4A696721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032522" y="1422400"/>
            <a:ext cx="3078956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C1ADC803-A245-408E-AB12-EC54C19B5108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65058" y="1422400"/>
            <a:ext cx="2978943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58BC8DE0-A3EE-804D-838F-898D4F788B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7367648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10" userDrawn="1">
          <p15:clr>
            <a:srgbClr val="FBAE40"/>
          </p15:clr>
        </p15:guide>
        <p15:guide id="3" pos="3850" userDrawn="1">
          <p15:clr>
            <a:srgbClr val="FBAE40"/>
          </p15:clr>
        </p15:guide>
        <p15:guide id="4" pos="3884" userDrawn="1">
          <p15:clr>
            <a:srgbClr val="FBAE40"/>
          </p15:clr>
        </p15:guide>
        <p15:guide id="5" pos="1877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 + Bild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Großes Bild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F40F789-6719-4203-8D60-D2478F65170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0" y="1422399"/>
            <a:ext cx="9144000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75616D54-86F2-9449-AA54-998236971E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6809410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79" userDrawn="1">
          <p15:clr>
            <a:srgbClr val="FBAE40"/>
          </p15:clr>
        </p15:guide>
        <p15:guide id="2" orient="horz" pos="2014" userDrawn="1">
          <p15:clr>
            <a:srgbClr val="FBAE40"/>
          </p15:clr>
        </p15:guide>
        <p15:guide id="3" pos="2863" userDrawn="1">
          <p15:clr>
            <a:srgbClr val="FBAE40"/>
          </p15:clr>
        </p15:guide>
        <p15:guide id="4" pos="2897" userDrawn="1">
          <p15:clr>
            <a:srgbClr val="FBAE40"/>
          </p15:clr>
        </p15:guide>
        <p15:guide id="5" pos="1928" userDrawn="1">
          <p15:clr>
            <a:srgbClr val="FBAE40"/>
          </p15:clr>
        </p15:guide>
        <p15:guide id="6" pos="1894" userDrawn="1">
          <p15:clr>
            <a:srgbClr val="FBAE40"/>
          </p15:clr>
        </p15:guide>
        <p15:guide id="7" pos="958" userDrawn="1">
          <p15:clr>
            <a:srgbClr val="FBAE40"/>
          </p15:clr>
        </p15:guide>
        <p15:guide id="8" pos="924" userDrawn="1">
          <p15:clr>
            <a:srgbClr val="FBAE40"/>
          </p15:clr>
        </p15:guide>
        <p15:guide id="9" pos="4309" userDrawn="1">
          <p15:clr>
            <a:srgbClr val="FBAE40"/>
          </p15:clr>
        </p15:guide>
        <p15:guide id="10" pos="4343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6BC85E-9658-4D4D-BDC1-B9AA54CC6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Titel (bearbeiten)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450C059-9EF2-4BF6-ACD1-CD0A42FA1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FF95CDF-AED9-4575-BFCF-0B8549EE4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D803084A-5ADB-8145-8DBF-2148A08267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1235274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6BC85E-9658-4D4D-BDC1-B9AA54CC6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Titel (bearbeiten)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450C059-9EF2-4BF6-ACD1-CD0A42FA1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FF95CDF-AED9-4575-BFCF-0B8549EE4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03771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89286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+ Heinekop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rafik 72">
            <a:extLst>
              <a:ext uri="{FF2B5EF4-FFF2-40B4-BE49-F238E27FC236}">
                <a16:creationId xmlns:a16="http://schemas.microsoft.com/office/drawing/2014/main" id="{2BA66DD7-6600-47EE-B503-9539C872FD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B0EFD377-4EA8-4233-8819-69CE7EFB9E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2920" y="3034543"/>
            <a:ext cx="4779587" cy="919235"/>
          </a:xfrm>
        </p:spPr>
        <p:txBody>
          <a:bodyPr/>
          <a:lstStyle>
            <a:lvl1pPr algn="r">
              <a:defRPr/>
            </a:lvl1pPr>
          </a:lstStyle>
          <a:p>
            <a:r>
              <a:rPr lang="de-DE" dirty="0" err="1"/>
              <a:t>Kapiteltrenner</a:t>
            </a:r>
            <a:r>
              <a:rPr lang="de-DE" dirty="0"/>
              <a:t> (bearbeiten)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B9C8E9F-01A9-4CE0-8030-B76B3BE38D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8921" t="8747" b="17591"/>
          <a:stretch>
            <a:fillRect/>
          </a:stretch>
        </p:blipFill>
        <p:spPr>
          <a:xfrm>
            <a:off x="0" y="0"/>
            <a:ext cx="3731958" cy="4914900"/>
          </a:xfrm>
          <a:custGeom>
            <a:avLst/>
            <a:gdLst>
              <a:gd name="connsiteX0" fmla="*/ 0 w 5015880"/>
              <a:gd name="connsiteY0" fmla="*/ 0 h 6597650"/>
              <a:gd name="connsiteX1" fmla="*/ 5015880 w 5015880"/>
              <a:gd name="connsiteY1" fmla="*/ 0 h 6597650"/>
              <a:gd name="connsiteX2" fmla="*/ 5015880 w 5015880"/>
              <a:gd name="connsiteY2" fmla="*/ 6597650 h 6597650"/>
              <a:gd name="connsiteX3" fmla="*/ 0 w 5015880"/>
              <a:gd name="connsiteY3" fmla="*/ 6597650 h 659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5880" h="6597650">
                <a:moveTo>
                  <a:pt x="0" y="0"/>
                </a:moveTo>
                <a:lnTo>
                  <a:pt x="5015880" y="0"/>
                </a:lnTo>
                <a:lnTo>
                  <a:pt x="5015880" y="6597650"/>
                </a:lnTo>
                <a:lnTo>
                  <a:pt x="0" y="6597650"/>
                </a:lnTo>
                <a:close/>
              </a:path>
            </a:pathLst>
          </a:cu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grpSp>
        <p:nvGrpSpPr>
          <p:cNvPr id="42" name="Grafik 9">
            <a:extLst>
              <a:ext uri="{FF2B5EF4-FFF2-40B4-BE49-F238E27FC236}">
                <a16:creationId xmlns:a16="http://schemas.microsoft.com/office/drawing/2014/main" id="{4667E34A-CC7E-4835-9AC5-FE237F81C03D}"/>
              </a:ext>
            </a:extLst>
          </p:cNvPr>
          <p:cNvGrpSpPr/>
          <p:nvPr userDrawn="1"/>
        </p:nvGrpSpPr>
        <p:grpSpPr>
          <a:xfrm>
            <a:off x="7758354" y="28090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43" name="Grafik 9">
              <a:extLst>
                <a:ext uri="{FF2B5EF4-FFF2-40B4-BE49-F238E27FC236}">
                  <a16:creationId xmlns:a16="http://schemas.microsoft.com/office/drawing/2014/main" id="{626385F0-EFB3-4177-8D2F-2F9907091087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66" name="Freihandform: Form 65">
                <a:extLst>
                  <a:ext uri="{FF2B5EF4-FFF2-40B4-BE49-F238E27FC236}">
                    <a16:creationId xmlns:a16="http://schemas.microsoft.com/office/drawing/2014/main" id="{6808F36E-77C0-40F5-86F8-7030FC5D0DFD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46CD7CF4-F97B-47E8-A3F8-5B4275184858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8" name="Freihandform: Form 67">
                <a:extLst>
                  <a:ext uri="{FF2B5EF4-FFF2-40B4-BE49-F238E27FC236}">
                    <a16:creationId xmlns:a16="http://schemas.microsoft.com/office/drawing/2014/main" id="{5C9615FD-3950-4AAF-91D1-B7E0D1523EB1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9" name="Freihandform: Form 68">
                <a:extLst>
                  <a:ext uri="{FF2B5EF4-FFF2-40B4-BE49-F238E27FC236}">
                    <a16:creationId xmlns:a16="http://schemas.microsoft.com/office/drawing/2014/main" id="{6D61BCB8-A392-44BE-9B58-0C8894F2C6E3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0" name="Freihandform: Form 69">
                <a:extLst>
                  <a:ext uri="{FF2B5EF4-FFF2-40B4-BE49-F238E27FC236}">
                    <a16:creationId xmlns:a16="http://schemas.microsoft.com/office/drawing/2014/main" id="{5651F35B-CB90-42B4-A471-984346A049EA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1" name="Freihandform: Form 70">
                <a:extLst>
                  <a:ext uri="{FF2B5EF4-FFF2-40B4-BE49-F238E27FC236}">
                    <a16:creationId xmlns:a16="http://schemas.microsoft.com/office/drawing/2014/main" id="{8CE6B607-72CF-4173-94CC-C59F836899DC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500087AB-383E-4624-A927-873B03065E80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22AA03D7-3F03-4C4F-A0C9-836B56272C8C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908EC93F-835E-4D0F-A675-2F99EC043AA5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47" name="Grafik 9">
              <a:extLst>
                <a:ext uri="{FF2B5EF4-FFF2-40B4-BE49-F238E27FC236}">
                  <a16:creationId xmlns:a16="http://schemas.microsoft.com/office/drawing/2014/main" id="{2CEF44ED-A72E-4351-9881-F8B58E7CA517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64" name="Freihandform: Form 63">
                <a:extLst>
                  <a:ext uri="{FF2B5EF4-FFF2-40B4-BE49-F238E27FC236}">
                    <a16:creationId xmlns:a16="http://schemas.microsoft.com/office/drawing/2014/main" id="{38C57ED4-5249-44F6-A846-8A50E1B0A8AE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A3174859-C1AB-4E2C-AD75-5F35D1D33C1A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2C5BCA75-4F93-46B4-878A-E68AC6987642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49" name="Grafik 9">
              <a:extLst>
                <a:ext uri="{FF2B5EF4-FFF2-40B4-BE49-F238E27FC236}">
                  <a16:creationId xmlns:a16="http://schemas.microsoft.com/office/drawing/2014/main" id="{BCECBBC6-DE4D-4DC8-8D21-F5528013426A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BCE4B876-F0A5-4F73-BBFF-C3F17D7B5C7A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3" name="Freihandform: Form 62">
                <a:extLst>
                  <a:ext uri="{FF2B5EF4-FFF2-40B4-BE49-F238E27FC236}">
                    <a16:creationId xmlns:a16="http://schemas.microsoft.com/office/drawing/2014/main" id="{45E2AB3D-28C9-4DA2-9CAC-58EAE4EB09DB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CDA3BF75-3E56-4B78-B7D6-F84532C639D5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33376168-99F8-4715-AF4C-8EE786D54481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EC324BE3-07EF-4C6E-9A11-992391FDED69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57" name="Grafik 9">
              <a:extLst>
                <a:ext uri="{FF2B5EF4-FFF2-40B4-BE49-F238E27FC236}">
                  <a16:creationId xmlns:a16="http://schemas.microsoft.com/office/drawing/2014/main" id="{2E5DE4CB-903E-4460-9F03-DE6427A3C0A8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58" name="Freihandform: Form 57">
                <a:extLst>
                  <a:ext uri="{FF2B5EF4-FFF2-40B4-BE49-F238E27FC236}">
                    <a16:creationId xmlns:a16="http://schemas.microsoft.com/office/drawing/2014/main" id="{44D50118-5ACB-41E0-AC63-9E2D51DEF863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59" name="Freihandform: Form 58">
                <a:extLst>
                  <a:ext uri="{FF2B5EF4-FFF2-40B4-BE49-F238E27FC236}">
                    <a16:creationId xmlns:a16="http://schemas.microsoft.com/office/drawing/2014/main" id="{8E08ECA6-CD33-45EB-90A7-60C724D72EE4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0" name="Freihandform: Form 59">
                <a:extLst>
                  <a:ext uri="{FF2B5EF4-FFF2-40B4-BE49-F238E27FC236}">
                    <a16:creationId xmlns:a16="http://schemas.microsoft.com/office/drawing/2014/main" id="{4E5B9455-EFA6-4E2C-ADFA-01DEA81D9373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1" name="Freihandform: Form 60">
                <a:extLst>
                  <a:ext uri="{FF2B5EF4-FFF2-40B4-BE49-F238E27FC236}">
                    <a16:creationId xmlns:a16="http://schemas.microsoft.com/office/drawing/2014/main" id="{E6E39BDF-EF42-4AB6-B762-15EEF4205FD7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sp>
        <p:nvSpPr>
          <p:cNvPr id="38" name="Bildplatzhalter 4">
            <a:extLst>
              <a:ext uri="{FF2B5EF4-FFF2-40B4-BE49-F238E27FC236}">
                <a16:creationId xmlns:a16="http://schemas.microsoft.com/office/drawing/2014/main" id="{299A59BA-AFBC-5240-9675-0BE075D1745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708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9" name="Bildplatzhalter 4">
            <a:extLst>
              <a:ext uri="{FF2B5EF4-FFF2-40B4-BE49-F238E27FC236}">
                <a16:creationId xmlns:a16="http://schemas.microsoft.com/office/drawing/2014/main" id="{6E20D846-4FF9-AC41-BF41-CEE6E2A08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54279" y="4151976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40" name="Bildplatzhalter 4">
            <a:extLst>
              <a:ext uri="{FF2B5EF4-FFF2-40B4-BE49-F238E27FC236}">
                <a16:creationId xmlns:a16="http://schemas.microsoft.com/office/drawing/2014/main" id="{A849AFAA-CFDD-4649-874D-F4E9C02357E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874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pic>
        <p:nvPicPr>
          <p:cNvPr id="74" name="Grafik 73">
            <a:extLst>
              <a:ext uri="{FF2B5EF4-FFF2-40B4-BE49-F238E27FC236}">
                <a16:creationId xmlns:a16="http://schemas.microsoft.com/office/drawing/2014/main" id="{F64F3669-BE0A-4278-AFF7-7363E51AEA9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412044" y="366227"/>
            <a:ext cx="1998662" cy="45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267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A72F4E-48F4-48C4-AAF5-77358A958D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2331598"/>
            <a:ext cx="6399768" cy="1108490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Titelfolie (bearbeiten)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D0E50F-2245-4DD1-8901-55D904703F4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6536" y="3512495"/>
            <a:ext cx="6399768" cy="60464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(bearbeiten)</a:t>
            </a:r>
          </a:p>
        </p:txBody>
      </p:sp>
      <p:sp>
        <p:nvSpPr>
          <p:cNvPr id="24" name="Bildplatzhalter 4">
            <a:extLst>
              <a:ext uri="{FF2B5EF4-FFF2-40B4-BE49-F238E27FC236}">
                <a16:creationId xmlns:a16="http://schemas.microsoft.com/office/drawing/2014/main" id="{1D43BA97-CCC3-C745-9C93-62FFC1864A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708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F49ABE06-6658-974E-AB25-5DDB34A0CD2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54279" y="4151976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0" name="Bildplatzhalter 4">
            <a:extLst>
              <a:ext uri="{FF2B5EF4-FFF2-40B4-BE49-F238E27FC236}">
                <a16:creationId xmlns:a16="http://schemas.microsoft.com/office/drawing/2014/main" id="{76F20FCB-C090-BA4C-A643-DDAF7FA315D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74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1" name="Textplatzhalter 22">
            <a:extLst>
              <a:ext uri="{FF2B5EF4-FFF2-40B4-BE49-F238E27FC236}">
                <a16:creationId xmlns:a16="http://schemas.microsoft.com/office/drawing/2014/main" id="{BA467741-5272-AC4D-9B23-E74C3927F4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4459481"/>
            <a:ext cx="2057400" cy="274183"/>
          </a:xfrm>
        </p:spPr>
        <p:txBody>
          <a:bodyPr/>
          <a:lstStyle>
            <a:lvl1pPr marL="0" indent="0">
              <a:buNone/>
              <a:defRPr sz="135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Datum (bearbeiten)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52E6F06-948F-41D6-B530-772D5B1058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2362C2AE-747F-4591-B570-606E38DAB9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1" y="440816"/>
            <a:ext cx="8534387" cy="87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539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rafik 126">
            <a:extLst>
              <a:ext uri="{FF2B5EF4-FFF2-40B4-BE49-F238E27FC236}">
                <a16:creationId xmlns:a16="http://schemas.microsoft.com/office/drawing/2014/main" id="{17CF0C4D-B683-402D-9168-BE2E57B105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B0EFD377-4EA8-4233-8819-69CE7EFB9E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7304" y="3034543"/>
            <a:ext cx="5735203" cy="919235"/>
          </a:xfrm>
        </p:spPr>
        <p:txBody>
          <a:bodyPr/>
          <a:lstStyle>
            <a:lvl1pPr algn="r">
              <a:defRPr/>
            </a:lvl1pPr>
          </a:lstStyle>
          <a:p>
            <a:r>
              <a:rPr lang="de-DE" dirty="0" err="1"/>
              <a:t>Kapiteltrenner</a:t>
            </a:r>
            <a:r>
              <a:rPr lang="de-DE" dirty="0"/>
              <a:t> (bearbeiten)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40" name="Bildplatzhalter 4">
            <a:extLst>
              <a:ext uri="{FF2B5EF4-FFF2-40B4-BE49-F238E27FC236}">
                <a16:creationId xmlns:a16="http://schemas.microsoft.com/office/drawing/2014/main" id="{76763FB6-F29F-6E45-A8AF-56E9738E6CB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708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41" name="Bildplatzhalter 4">
            <a:extLst>
              <a:ext uri="{FF2B5EF4-FFF2-40B4-BE49-F238E27FC236}">
                <a16:creationId xmlns:a16="http://schemas.microsoft.com/office/drawing/2014/main" id="{A1AF13E3-064D-6244-AEC0-7A7D21E29C7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54279" y="4151976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72" name="Bildplatzhalter 4">
            <a:extLst>
              <a:ext uri="{FF2B5EF4-FFF2-40B4-BE49-F238E27FC236}">
                <a16:creationId xmlns:a16="http://schemas.microsoft.com/office/drawing/2014/main" id="{1472E981-D1BB-BD49-8ED3-BA240E3D17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874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grpSp>
        <p:nvGrpSpPr>
          <p:cNvPr id="101" name="Grafik 9">
            <a:extLst>
              <a:ext uri="{FF2B5EF4-FFF2-40B4-BE49-F238E27FC236}">
                <a16:creationId xmlns:a16="http://schemas.microsoft.com/office/drawing/2014/main" id="{1AF85EC9-B573-4DD0-ADAD-D136056F427A}"/>
              </a:ext>
            </a:extLst>
          </p:cNvPr>
          <p:cNvGrpSpPr/>
          <p:nvPr userDrawn="1"/>
        </p:nvGrpSpPr>
        <p:grpSpPr>
          <a:xfrm>
            <a:off x="7758354" y="28090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102" name="Grafik 9">
              <a:extLst>
                <a:ext uri="{FF2B5EF4-FFF2-40B4-BE49-F238E27FC236}">
                  <a16:creationId xmlns:a16="http://schemas.microsoft.com/office/drawing/2014/main" id="{BC6B67ED-03DD-413F-9E72-9C3C5FF4718E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121" name="Freihandform: Form 120">
                <a:extLst>
                  <a:ext uri="{FF2B5EF4-FFF2-40B4-BE49-F238E27FC236}">
                    <a16:creationId xmlns:a16="http://schemas.microsoft.com/office/drawing/2014/main" id="{3519F7D0-2E8D-4464-A83F-D12006F6A6D1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22" name="Freihandform: Form 121">
                <a:extLst>
                  <a:ext uri="{FF2B5EF4-FFF2-40B4-BE49-F238E27FC236}">
                    <a16:creationId xmlns:a16="http://schemas.microsoft.com/office/drawing/2014/main" id="{4414E4CA-852A-47C2-88AF-AC696EC19457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23" name="Freihandform: Form 122">
                <a:extLst>
                  <a:ext uri="{FF2B5EF4-FFF2-40B4-BE49-F238E27FC236}">
                    <a16:creationId xmlns:a16="http://schemas.microsoft.com/office/drawing/2014/main" id="{368DCA00-8C82-4910-8C19-C88A4B6CF915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24" name="Freihandform: Form 123">
                <a:extLst>
                  <a:ext uri="{FF2B5EF4-FFF2-40B4-BE49-F238E27FC236}">
                    <a16:creationId xmlns:a16="http://schemas.microsoft.com/office/drawing/2014/main" id="{2EB550EA-E44E-4495-8608-409358B5F202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25" name="Freihandform: Form 124">
                <a:extLst>
                  <a:ext uri="{FF2B5EF4-FFF2-40B4-BE49-F238E27FC236}">
                    <a16:creationId xmlns:a16="http://schemas.microsoft.com/office/drawing/2014/main" id="{52BC4420-6473-4C68-87ED-307CC68CE755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26" name="Freihandform: Form 125">
                <a:extLst>
                  <a:ext uri="{FF2B5EF4-FFF2-40B4-BE49-F238E27FC236}">
                    <a16:creationId xmlns:a16="http://schemas.microsoft.com/office/drawing/2014/main" id="{F1402604-D280-4CEB-80AB-EB9D6AD55BDB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103" name="Freihandform: Form 102">
              <a:extLst>
                <a:ext uri="{FF2B5EF4-FFF2-40B4-BE49-F238E27FC236}">
                  <a16:creationId xmlns:a16="http://schemas.microsoft.com/office/drawing/2014/main" id="{6C1DAC25-8DEF-4467-9A9E-4DBBDEF60B77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04" name="Freihandform: Form 103">
              <a:extLst>
                <a:ext uri="{FF2B5EF4-FFF2-40B4-BE49-F238E27FC236}">
                  <a16:creationId xmlns:a16="http://schemas.microsoft.com/office/drawing/2014/main" id="{47F7B6F7-C573-4BC2-9DAD-E44F7CBC991D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BC345148-17F2-4DF9-B262-AA8F14331207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106" name="Grafik 9">
              <a:extLst>
                <a:ext uri="{FF2B5EF4-FFF2-40B4-BE49-F238E27FC236}">
                  <a16:creationId xmlns:a16="http://schemas.microsoft.com/office/drawing/2014/main" id="{36B11C1B-71D9-4D4C-8226-A26AFDBFD377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119" name="Freihandform: Form 118">
                <a:extLst>
                  <a:ext uri="{FF2B5EF4-FFF2-40B4-BE49-F238E27FC236}">
                    <a16:creationId xmlns:a16="http://schemas.microsoft.com/office/drawing/2014/main" id="{BEDB0BB4-9C63-4F33-A66C-331C1A4DCE61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20" name="Freihandform: Form 119">
                <a:extLst>
                  <a:ext uri="{FF2B5EF4-FFF2-40B4-BE49-F238E27FC236}">
                    <a16:creationId xmlns:a16="http://schemas.microsoft.com/office/drawing/2014/main" id="{44E383C0-D62D-4FB6-ACA6-B77602B293B7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9794D22F-961C-4030-BD07-5C76B4B1A8F6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108" name="Grafik 9">
              <a:extLst>
                <a:ext uri="{FF2B5EF4-FFF2-40B4-BE49-F238E27FC236}">
                  <a16:creationId xmlns:a16="http://schemas.microsoft.com/office/drawing/2014/main" id="{6E519FC5-A6C1-4803-83C7-FD5169A79EF1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117" name="Freihandform: Form 116">
                <a:extLst>
                  <a:ext uri="{FF2B5EF4-FFF2-40B4-BE49-F238E27FC236}">
                    <a16:creationId xmlns:a16="http://schemas.microsoft.com/office/drawing/2014/main" id="{3234D65F-5FDC-4C14-8C3B-1884E646858A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18" name="Freihandform: Form 117">
                <a:extLst>
                  <a:ext uri="{FF2B5EF4-FFF2-40B4-BE49-F238E27FC236}">
                    <a16:creationId xmlns:a16="http://schemas.microsoft.com/office/drawing/2014/main" id="{18C33A1E-E837-4E7B-920A-8335D4B732F9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109" name="Freihandform: Form 108">
              <a:extLst>
                <a:ext uri="{FF2B5EF4-FFF2-40B4-BE49-F238E27FC236}">
                  <a16:creationId xmlns:a16="http://schemas.microsoft.com/office/drawing/2014/main" id="{C9C3522C-B1B3-4CF9-A871-9657A196DB4F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10" name="Freihandform: Form 109">
              <a:extLst>
                <a:ext uri="{FF2B5EF4-FFF2-40B4-BE49-F238E27FC236}">
                  <a16:creationId xmlns:a16="http://schemas.microsoft.com/office/drawing/2014/main" id="{4A3A7B31-2B2F-4E43-894C-6BEDF21D54EE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11" name="Freihandform: Form 110">
              <a:extLst>
                <a:ext uri="{FF2B5EF4-FFF2-40B4-BE49-F238E27FC236}">
                  <a16:creationId xmlns:a16="http://schemas.microsoft.com/office/drawing/2014/main" id="{B71BBA4F-066E-41DE-BF23-267A094517B0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112" name="Grafik 9">
              <a:extLst>
                <a:ext uri="{FF2B5EF4-FFF2-40B4-BE49-F238E27FC236}">
                  <a16:creationId xmlns:a16="http://schemas.microsoft.com/office/drawing/2014/main" id="{103C7E78-8C6E-4E7D-BFC5-194BC8DCBB59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113" name="Freihandform: Form 112">
                <a:extLst>
                  <a:ext uri="{FF2B5EF4-FFF2-40B4-BE49-F238E27FC236}">
                    <a16:creationId xmlns:a16="http://schemas.microsoft.com/office/drawing/2014/main" id="{547E8D39-FEA4-4FBF-8156-7B60294D01D2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14" name="Freihandform: Form 113">
                <a:extLst>
                  <a:ext uri="{FF2B5EF4-FFF2-40B4-BE49-F238E27FC236}">
                    <a16:creationId xmlns:a16="http://schemas.microsoft.com/office/drawing/2014/main" id="{EEF2A7DF-B8AC-47A6-8464-389642FE4E6F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15" name="Freihandform: Form 114">
                <a:extLst>
                  <a:ext uri="{FF2B5EF4-FFF2-40B4-BE49-F238E27FC236}">
                    <a16:creationId xmlns:a16="http://schemas.microsoft.com/office/drawing/2014/main" id="{4153F8F4-C5B7-4B41-B914-34691BE194EC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16" name="Freihandform: Form 115">
                <a:extLst>
                  <a:ext uri="{FF2B5EF4-FFF2-40B4-BE49-F238E27FC236}">
                    <a16:creationId xmlns:a16="http://schemas.microsoft.com/office/drawing/2014/main" id="{F73BF28F-3F29-4CFB-95A8-47BDB9A6EFB7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pic>
        <p:nvPicPr>
          <p:cNvPr id="128" name="Grafik 127">
            <a:extLst>
              <a:ext uri="{FF2B5EF4-FFF2-40B4-BE49-F238E27FC236}">
                <a16:creationId xmlns:a16="http://schemas.microsoft.com/office/drawing/2014/main" id="{2476DF6A-AE67-4794-90B5-87F8001E094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12044" y="366227"/>
            <a:ext cx="1998662" cy="45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533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B0EFD377-4EA8-4233-8819-69CE7EFB9E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4279" y="3034543"/>
            <a:ext cx="4968228" cy="919235"/>
          </a:xfrm>
        </p:spPr>
        <p:txBody>
          <a:bodyPr/>
          <a:lstStyle>
            <a:lvl1pPr algn="r">
              <a:defRPr/>
            </a:lvl1pPr>
          </a:lstStyle>
          <a:p>
            <a:r>
              <a:rPr lang="de-DE" dirty="0" err="1"/>
              <a:t>Kapiteltrenner</a:t>
            </a:r>
            <a:r>
              <a:rPr lang="de-DE" dirty="0"/>
              <a:t> (bearbeiten)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40" name="Bildplatzhalter 4">
            <a:extLst>
              <a:ext uri="{FF2B5EF4-FFF2-40B4-BE49-F238E27FC236}">
                <a16:creationId xmlns:a16="http://schemas.microsoft.com/office/drawing/2014/main" id="{76763FB6-F29F-6E45-A8AF-56E9738E6CB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708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41" name="Bildplatzhalter 4">
            <a:extLst>
              <a:ext uri="{FF2B5EF4-FFF2-40B4-BE49-F238E27FC236}">
                <a16:creationId xmlns:a16="http://schemas.microsoft.com/office/drawing/2014/main" id="{A1AF13E3-064D-6244-AEC0-7A7D21E29C7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54279" y="4151976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72" name="Bildplatzhalter 4">
            <a:extLst>
              <a:ext uri="{FF2B5EF4-FFF2-40B4-BE49-F238E27FC236}">
                <a16:creationId xmlns:a16="http://schemas.microsoft.com/office/drawing/2014/main" id="{1472E981-D1BB-BD49-8ED3-BA240E3D17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874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73" name="Inhaltsplatzhalter 3">
            <a:extLst>
              <a:ext uri="{FF2B5EF4-FFF2-40B4-BE49-F238E27FC236}">
                <a16:creationId xmlns:a16="http://schemas.microsoft.com/office/drawing/2014/main" id="{EA02FDF1-F7DB-BE48-B1B0-7B94721FC31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0" y="1422400"/>
            <a:ext cx="3491880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pic>
        <p:nvPicPr>
          <p:cNvPr id="74" name="Grafik 73">
            <a:extLst>
              <a:ext uri="{FF2B5EF4-FFF2-40B4-BE49-F238E27FC236}">
                <a16:creationId xmlns:a16="http://schemas.microsoft.com/office/drawing/2014/main" id="{F760CC9D-E00B-4C27-8665-26F0EA77F1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  <p:grpSp>
        <p:nvGrpSpPr>
          <p:cNvPr id="75" name="Grafik 9">
            <a:extLst>
              <a:ext uri="{FF2B5EF4-FFF2-40B4-BE49-F238E27FC236}">
                <a16:creationId xmlns:a16="http://schemas.microsoft.com/office/drawing/2014/main" id="{D2AB6141-7D0D-454A-83C1-D5DC1F4B7F52}"/>
              </a:ext>
            </a:extLst>
          </p:cNvPr>
          <p:cNvGrpSpPr/>
          <p:nvPr userDrawn="1"/>
        </p:nvGrpSpPr>
        <p:grpSpPr>
          <a:xfrm>
            <a:off x="7758354" y="28090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76" name="Grafik 9">
              <a:extLst>
                <a:ext uri="{FF2B5EF4-FFF2-40B4-BE49-F238E27FC236}">
                  <a16:creationId xmlns:a16="http://schemas.microsoft.com/office/drawing/2014/main" id="{E069CEC7-0BF3-483C-94B9-6593CCD51347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95" name="Freihandform: Form 94">
                <a:extLst>
                  <a:ext uri="{FF2B5EF4-FFF2-40B4-BE49-F238E27FC236}">
                    <a16:creationId xmlns:a16="http://schemas.microsoft.com/office/drawing/2014/main" id="{C9DFE0F3-98CB-4AA1-9E16-168A545E58F0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96" name="Freihandform: Form 95">
                <a:extLst>
                  <a:ext uri="{FF2B5EF4-FFF2-40B4-BE49-F238E27FC236}">
                    <a16:creationId xmlns:a16="http://schemas.microsoft.com/office/drawing/2014/main" id="{38BACB7F-9BEC-49FF-BA07-568C79C6E0CE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97" name="Freihandform: Form 96">
                <a:extLst>
                  <a:ext uri="{FF2B5EF4-FFF2-40B4-BE49-F238E27FC236}">
                    <a16:creationId xmlns:a16="http://schemas.microsoft.com/office/drawing/2014/main" id="{D0276CF6-0867-401A-94F8-C28F5CE83C1D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98" name="Freihandform: Form 97">
                <a:extLst>
                  <a:ext uri="{FF2B5EF4-FFF2-40B4-BE49-F238E27FC236}">
                    <a16:creationId xmlns:a16="http://schemas.microsoft.com/office/drawing/2014/main" id="{4712A2FF-EE1A-442D-B6E0-976817514199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99" name="Freihandform: Form 98">
                <a:extLst>
                  <a:ext uri="{FF2B5EF4-FFF2-40B4-BE49-F238E27FC236}">
                    <a16:creationId xmlns:a16="http://schemas.microsoft.com/office/drawing/2014/main" id="{C876775A-72CC-42C6-909D-7309DF21C229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00" name="Freihandform: Form 99">
                <a:extLst>
                  <a:ext uri="{FF2B5EF4-FFF2-40B4-BE49-F238E27FC236}">
                    <a16:creationId xmlns:a16="http://schemas.microsoft.com/office/drawing/2014/main" id="{FB1E02FF-875A-4C16-9852-31AD8C5EE72D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77" name="Freihandform: Form 76">
              <a:extLst>
                <a:ext uri="{FF2B5EF4-FFF2-40B4-BE49-F238E27FC236}">
                  <a16:creationId xmlns:a16="http://schemas.microsoft.com/office/drawing/2014/main" id="{6741C4C8-B230-47EC-943B-6F07C52398CA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78" name="Freihandform: Form 77">
              <a:extLst>
                <a:ext uri="{FF2B5EF4-FFF2-40B4-BE49-F238E27FC236}">
                  <a16:creationId xmlns:a16="http://schemas.microsoft.com/office/drawing/2014/main" id="{757D8B83-18A1-4986-B987-4BD2A91DBB31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79" name="Freihandform: Form 78">
              <a:extLst>
                <a:ext uri="{FF2B5EF4-FFF2-40B4-BE49-F238E27FC236}">
                  <a16:creationId xmlns:a16="http://schemas.microsoft.com/office/drawing/2014/main" id="{86ED1B31-9C2A-4AAE-964F-0DF2FA2D1CFD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80" name="Grafik 9">
              <a:extLst>
                <a:ext uri="{FF2B5EF4-FFF2-40B4-BE49-F238E27FC236}">
                  <a16:creationId xmlns:a16="http://schemas.microsoft.com/office/drawing/2014/main" id="{F247CE85-8395-4AC4-BE3E-F522B7745431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93" name="Freihandform: Form 92">
                <a:extLst>
                  <a:ext uri="{FF2B5EF4-FFF2-40B4-BE49-F238E27FC236}">
                    <a16:creationId xmlns:a16="http://schemas.microsoft.com/office/drawing/2014/main" id="{7F5504F0-8959-4C21-AEAA-0E18A63E8848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94" name="Freihandform: Form 93">
                <a:extLst>
                  <a:ext uri="{FF2B5EF4-FFF2-40B4-BE49-F238E27FC236}">
                    <a16:creationId xmlns:a16="http://schemas.microsoft.com/office/drawing/2014/main" id="{75C87A50-8473-4C73-AB3C-961F4AE59928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81" name="Freihandform: Form 80">
              <a:extLst>
                <a:ext uri="{FF2B5EF4-FFF2-40B4-BE49-F238E27FC236}">
                  <a16:creationId xmlns:a16="http://schemas.microsoft.com/office/drawing/2014/main" id="{BAF49536-3032-44C5-83C4-B1A054EF8991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82" name="Grafik 9">
              <a:extLst>
                <a:ext uri="{FF2B5EF4-FFF2-40B4-BE49-F238E27FC236}">
                  <a16:creationId xmlns:a16="http://schemas.microsoft.com/office/drawing/2014/main" id="{4BFF0203-9D20-42EE-9603-8061126E4C88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91" name="Freihandform: Form 90">
                <a:extLst>
                  <a:ext uri="{FF2B5EF4-FFF2-40B4-BE49-F238E27FC236}">
                    <a16:creationId xmlns:a16="http://schemas.microsoft.com/office/drawing/2014/main" id="{85F6346C-0DEA-4FC2-97F3-73C43377AEE8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92" name="Freihandform: Form 91">
                <a:extLst>
                  <a:ext uri="{FF2B5EF4-FFF2-40B4-BE49-F238E27FC236}">
                    <a16:creationId xmlns:a16="http://schemas.microsoft.com/office/drawing/2014/main" id="{5228785D-A5A2-4AB2-A395-5D11D3E182DC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83" name="Freihandform: Form 82">
              <a:extLst>
                <a:ext uri="{FF2B5EF4-FFF2-40B4-BE49-F238E27FC236}">
                  <a16:creationId xmlns:a16="http://schemas.microsoft.com/office/drawing/2014/main" id="{6F147071-049E-4E07-89D0-2555B9D0697C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D8404045-16AD-462E-BA91-EC0916B85908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4D402CD9-C81F-499A-9789-47FF4B24C0B8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86" name="Grafik 9">
              <a:extLst>
                <a:ext uri="{FF2B5EF4-FFF2-40B4-BE49-F238E27FC236}">
                  <a16:creationId xmlns:a16="http://schemas.microsoft.com/office/drawing/2014/main" id="{09C6542B-FA21-4714-AC6A-B767E9B067FE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87" name="Freihandform: Form 86">
                <a:extLst>
                  <a:ext uri="{FF2B5EF4-FFF2-40B4-BE49-F238E27FC236}">
                    <a16:creationId xmlns:a16="http://schemas.microsoft.com/office/drawing/2014/main" id="{9E41B8A8-8F26-4715-81F4-38B5B1846436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88" name="Freihandform: Form 87">
                <a:extLst>
                  <a:ext uri="{FF2B5EF4-FFF2-40B4-BE49-F238E27FC236}">
                    <a16:creationId xmlns:a16="http://schemas.microsoft.com/office/drawing/2014/main" id="{EEEDDFEF-8CD7-47E6-90DE-3E244BC11FE9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89" name="Freihandform: Form 88">
                <a:extLst>
                  <a:ext uri="{FF2B5EF4-FFF2-40B4-BE49-F238E27FC236}">
                    <a16:creationId xmlns:a16="http://schemas.microsoft.com/office/drawing/2014/main" id="{DDF5EBC9-E8F2-4373-864A-26DB0A47089F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90" name="Freihandform: Form 89">
                <a:extLst>
                  <a:ext uri="{FF2B5EF4-FFF2-40B4-BE49-F238E27FC236}">
                    <a16:creationId xmlns:a16="http://schemas.microsoft.com/office/drawing/2014/main" id="{54233A76-DF1D-412F-8809-4C64F363D902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pic>
        <p:nvPicPr>
          <p:cNvPr id="101" name="Grafik 100">
            <a:extLst>
              <a:ext uri="{FF2B5EF4-FFF2-40B4-BE49-F238E27FC236}">
                <a16:creationId xmlns:a16="http://schemas.microsoft.com/office/drawing/2014/main" id="{B1906B45-DF98-42AD-8D5F-B42348530F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12044" y="366227"/>
            <a:ext cx="1998662" cy="45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74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Untertitel 2">
            <a:extLst>
              <a:ext uri="{FF2B5EF4-FFF2-40B4-BE49-F238E27FC236}">
                <a16:creationId xmlns:a16="http://schemas.microsoft.com/office/drawing/2014/main" id="{A18DDF52-5273-48AE-8D09-90DA7A10F5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6536" y="3512495"/>
            <a:ext cx="4936563" cy="60464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(bearbeiten)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FAB22651-CAFB-4334-BBAD-47EBF4CF7F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2331598"/>
            <a:ext cx="4936563" cy="1108490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Titelfolie (bearbeiten)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F135B6-57F4-4B6E-AD86-CFAA18EDA94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620941" y="1316253"/>
            <a:ext cx="3523059" cy="3598647"/>
          </a:xfrm>
          <a:solidFill>
            <a:schemeClr val="bg2">
              <a:lumMod val="100000"/>
            </a:schemeClr>
          </a:solidFill>
          <a:ln/>
        </p:spPr>
        <p:txBody>
          <a:bodyPr lIns="0" tIns="540000" rIns="0" bIns="0" anchor="t">
            <a:noAutofit/>
          </a:bodyPr>
          <a:lstStyle>
            <a:lvl1pPr marL="180975" indent="0" algn="l">
              <a:lnSpc>
                <a:spcPct val="90000"/>
              </a:lnSpc>
              <a:buNone/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  <a:lvl2pPr algn="ctr">
              <a:lnSpc>
                <a:spcPct val="90000"/>
              </a:lnSpc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2pPr>
            <a:lvl3pPr algn="ctr">
              <a:lnSpc>
                <a:spcPct val="90000"/>
              </a:lnSpc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3pPr>
            <a:lvl4pPr algn="ctr">
              <a:lnSpc>
                <a:spcPct val="90000"/>
              </a:lnSpc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4pPr>
            <a:lvl5pPr algn="ctr">
              <a:lnSpc>
                <a:spcPct val="90000"/>
              </a:lnSpc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Inhaltsplatzhalter</a:t>
            </a:r>
          </a:p>
        </p:txBody>
      </p:sp>
      <p:sp>
        <p:nvSpPr>
          <p:cNvPr id="28" name="Bildplatzhalter 4">
            <a:extLst>
              <a:ext uri="{FF2B5EF4-FFF2-40B4-BE49-F238E27FC236}">
                <a16:creationId xmlns:a16="http://schemas.microsoft.com/office/drawing/2014/main" id="{5E485192-2EF9-6641-A4FD-7903E499C73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26225" y="4151976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3" name="Bildplatzhalter 4">
            <a:extLst>
              <a:ext uri="{FF2B5EF4-FFF2-40B4-BE49-F238E27FC236}">
                <a16:creationId xmlns:a16="http://schemas.microsoft.com/office/drawing/2014/main" id="{F92B4699-D079-5B46-A5E5-D0CE8B4FF5C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230436" y="4151976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5" name="Textplatzhalter 22">
            <a:extLst>
              <a:ext uri="{FF2B5EF4-FFF2-40B4-BE49-F238E27FC236}">
                <a16:creationId xmlns:a16="http://schemas.microsoft.com/office/drawing/2014/main" id="{E88F2ABD-B4F2-BF45-B0C0-261F3A2EC7E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4459481"/>
            <a:ext cx="1541121" cy="274183"/>
          </a:xfrm>
        </p:spPr>
        <p:txBody>
          <a:bodyPr/>
          <a:lstStyle>
            <a:lvl1pPr marL="0" indent="0">
              <a:buNone/>
              <a:defRPr sz="135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Datum (bearbeiten)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12C09A1D-5C30-4C82-86B2-93C3B6BFDA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40816"/>
            <a:ext cx="8534387" cy="875437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8B37D2DF-8AE2-4E34-A147-405B3A3F27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27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7E633196-45E0-4E0B-956B-12032884EE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73AB5F60-3C1F-41DD-B58A-3B7E23CC9D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2250489"/>
            <a:ext cx="2830329" cy="1189599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Titelfolie (bearbeiten)</a:t>
            </a:r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A18DDF52-5273-48AE-8D09-90DA7A10F5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6536" y="3512495"/>
            <a:ext cx="2830329" cy="60464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(bearbeiten)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76DE86-C438-4E37-A2C2-A3C892D489F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45886" y="1316253"/>
            <a:ext cx="5598114" cy="3598647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26" name="Bildplatzhalter 4">
            <a:extLst>
              <a:ext uri="{FF2B5EF4-FFF2-40B4-BE49-F238E27FC236}">
                <a16:creationId xmlns:a16="http://schemas.microsoft.com/office/drawing/2014/main" id="{B667A3A2-D04C-4844-BBA2-F27F285A2A1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19555" y="4150658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28" name="Textplatzhalter 22">
            <a:extLst>
              <a:ext uri="{FF2B5EF4-FFF2-40B4-BE49-F238E27FC236}">
                <a16:creationId xmlns:a16="http://schemas.microsoft.com/office/drawing/2014/main" id="{F8DF472F-A7C0-6447-A12C-AB015A5D0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4459481"/>
            <a:ext cx="1169392" cy="274183"/>
          </a:xfrm>
        </p:spPr>
        <p:txBody>
          <a:bodyPr/>
          <a:lstStyle>
            <a:lvl1pPr marL="0" indent="0">
              <a:buNone/>
              <a:defRPr sz="135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Datum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8E21446-F357-4C47-9D0D-7AE9F33E899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40816"/>
            <a:ext cx="8534387" cy="87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452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zwei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">
            <a:extLst>
              <a:ext uri="{FF2B5EF4-FFF2-40B4-BE49-F238E27FC236}">
                <a16:creationId xmlns:a16="http://schemas.microsoft.com/office/drawing/2014/main" id="{73AB5F60-3C1F-41DD-B58A-3B7E23CC9D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3818597"/>
            <a:ext cx="5341606" cy="567763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Titelfolie</a:t>
            </a:r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A18DDF52-5273-48AE-8D09-90DA7A10F5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6536" y="4458767"/>
            <a:ext cx="5341607" cy="27418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(bearbeiten)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9443CD-BCA7-46CF-AFA8-330C4634025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0" y="1422399"/>
            <a:ext cx="6678234" cy="2396196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B24558D-B62E-4475-9EF0-8C38F6D9AB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740999" y="1422400"/>
            <a:ext cx="2403000" cy="2396196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26" name="Bildplatzhalter 4">
            <a:extLst>
              <a:ext uri="{FF2B5EF4-FFF2-40B4-BE49-F238E27FC236}">
                <a16:creationId xmlns:a16="http://schemas.microsoft.com/office/drawing/2014/main" id="{CC219343-0397-9E4E-BD60-873C1713E34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40153" y="4159763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27" name="Bildplatzhalter 4">
            <a:extLst>
              <a:ext uri="{FF2B5EF4-FFF2-40B4-BE49-F238E27FC236}">
                <a16:creationId xmlns:a16="http://schemas.microsoft.com/office/drawing/2014/main" id="{016D7102-C9CE-0D4A-85BF-0EC312730C6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216352" y="4150337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85B9FCEE-8B61-EE4E-8E60-A4B4C50E63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96335" y="4467117"/>
            <a:ext cx="1021127" cy="274183"/>
          </a:xfrm>
        </p:spPr>
        <p:txBody>
          <a:bodyPr/>
          <a:lstStyle>
            <a:lvl1pPr marL="0" indent="0" algn="r">
              <a:buNone/>
              <a:defRPr sz="135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Datum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2FD03836-5609-4F63-BF7C-F35F69FB28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C719C1D0-0507-4309-9031-798B4E93BDC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40816"/>
            <a:ext cx="8534387" cy="87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30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D474F-8BEC-4D91-A03D-D9362EBEA4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Inhaltsverzeichnis (bearbeiten)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49AD49C-66AF-4DEA-AFAD-00CFC0FCD9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8A236E8-550F-4D48-A470-B5B6ACB7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CEECEC85-61F4-4B79-8C27-7F9D489194F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488102" y="1422400"/>
            <a:ext cx="3655898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0A45E48-BE13-4673-A7CD-2D5059A1B6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550" y="1422399"/>
            <a:ext cx="4586288" cy="3492500"/>
          </a:xfrm>
        </p:spPr>
        <p:txBody>
          <a:bodyPr>
            <a:noAutofit/>
          </a:bodyPr>
          <a:lstStyle>
            <a:lvl1pPr marL="295275" indent="-295275">
              <a:spcBef>
                <a:spcPts val="1200"/>
              </a:spcBef>
              <a:buFont typeface="+mj-lt"/>
              <a:buAutoNum type="arabicPeriod"/>
              <a:defRPr/>
            </a:lvl1pPr>
            <a:lvl2pPr>
              <a:defRPr/>
            </a:lvl2pPr>
          </a:lstStyle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</p:spTree>
    <p:extLst>
      <p:ext uri="{BB962C8B-B14F-4D97-AF65-F5344CB8AC3E}">
        <p14:creationId xmlns:p14="http://schemas.microsoft.com/office/powerpoint/2010/main" val="3613049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21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(ohne Untertit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Inhalt ohne Untertitel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389A477-57D5-4BE0-806F-7840FB2B8F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550" y="1062757"/>
            <a:ext cx="8096250" cy="3852142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</p:spTree>
    <p:extLst>
      <p:ext uri="{BB962C8B-B14F-4D97-AF65-F5344CB8AC3E}">
        <p14:creationId xmlns:p14="http://schemas.microsoft.com/office/powerpoint/2010/main" val="1809276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Inhalt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921D334-520E-4FBB-B8A8-6A609B53F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550" y="1422399"/>
            <a:ext cx="8101012" cy="34925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F6CD374-8E61-0A4C-83F0-76A0F81260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937368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3.jp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23EF9E-F1DE-491C-8BA1-E5FE0E25B2FA}"/>
              </a:ext>
            </a:extLst>
          </p:cNvPr>
          <p:cNvPicPr>
            <a:picLocks noChangeAspect="1"/>
          </p:cNvPicPr>
          <p:nvPr userDrawn="1"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03D4771-8BB8-4FA1-A2DA-170FCFE20560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26594" y="330910"/>
            <a:ext cx="6349662" cy="45232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2F5159-1DFE-4F9C-BE85-E97D32EA19C5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1550" y="1422399"/>
            <a:ext cx="8100956" cy="3423465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64DE2C-9DE8-411C-83C3-1274BB370203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35496" y="4975579"/>
            <a:ext cx="337406" cy="148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fld id="{9D195BCC-3514-4B1B-9C18-24F3D67EC54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C549DC-12B4-40A5-A309-CF801E18C8D4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628650" y="4975579"/>
            <a:ext cx="7129704" cy="148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E9F45371-9B7D-4505-A4D1-3E02BE436A0C}"/>
              </a:ext>
            </a:extLst>
          </p:cNvPr>
          <p:cNvCxnSpPr>
            <a:cxnSpLocks/>
          </p:cNvCxnSpPr>
          <p:nvPr userDrawn="1"/>
        </p:nvCxnSpPr>
        <p:spPr>
          <a:xfrm>
            <a:off x="521551" y="974732"/>
            <a:ext cx="5634625" cy="0"/>
          </a:xfrm>
          <a:prstGeom prst="line">
            <a:avLst/>
          </a:prstGeom>
          <a:ln w="19050">
            <a:solidFill>
              <a:srgbClr val="CCD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ihandform: Form 44">
            <a:extLst>
              <a:ext uri="{FF2B5EF4-FFF2-40B4-BE49-F238E27FC236}">
                <a16:creationId xmlns:a16="http://schemas.microsoft.com/office/drawing/2014/main" id="{883162FD-5920-459D-B957-31A263988D88}"/>
              </a:ext>
            </a:extLst>
          </p:cNvPr>
          <p:cNvSpPr/>
          <p:nvPr userDrawn="1"/>
        </p:nvSpPr>
        <p:spPr>
          <a:xfrm>
            <a:off x="-4877" y="407792"/>
            <a:ext cx="337406" cy="294925"/>
          </a:xfrm>
          <a:custGeom>
            <a:avLst/>
            <a:gdLst>
              <a:gd name="connsiteX0" fmla="*/ 0 w 152234"/>
              <a:gd name="connsiteY0" fmla="*/ 134353 h 132902"/>
              <a:gd name="connsiteX1" fmla="*/ 84816 w 152234"/>
              <a:gd name="connsiteY1" fmla="*/ 134353 h 132902"/>
              <a:gd name="connsiteX2" fmla="*/ 152234 w 152234"/>
              <a:gd name="connsiteY2" fmla="*/ 67176 h 132902"/>
              <a:gd name="connsiteX3" fmla="*/ 84816 w 152234"/>
              <a:gd name="connsiteY3" fmla="*/ 0 h 132902"/>
              <a:gd name="connsiteX4" fmla="*/ 0 w 152234"/>
              <a:gd name="connsiteY4" fmla="*/ 0 h 132902"/>
              <a:gd name="connsiteX5" fmla="*/ 0 w 152234"/>
              <a:gd name="connsiteY5" fmla="*/ 134353 h 13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234" h="132902">
                <a:moveTo>
                  <a:pt x="0" y="134353"/>
                </a:moveTo>
                <a:lnTo>
                  <a:pt x="84816" y="134353"/>
                </a:lnTo>
                <a:cubicBezTo>
                  <a:pt x="122029" y="134353"/>
                  <a:pt x="152234" y="104389"/>
                  <a:pt x="152234" y="67176"/>
                </a:cubicBezTo>
                <a:cubicBezTo>
                  <a:pt x="152234" y="29964"/>
                  <a:pt x="122029" y="0"/>
                  <a:pt x="84816" y="0"/>
                </a:cubicBezTo>
                <a:lnTo>
                  <a:pt x="0" y="0"/>
                </a:lnTo>
                <a:lnTo>
                  <a:pt x="0" y="134353"/>
                </a:lnTo>
                <a:close/>
              </a:path>
            </a:pathLst>
          </a:custGeom>
          <a:solidFill>
            <a:srgbClr val="F8AE01"/>
          </a:solidFill>
          <a:ln w="2402" cap="flat">
            <a:noFill/>
            <a:prstDash val="solid"/>
            <a:miter/>
          </a:ln>
        </p:spPr>
        <p:txBody>
          <a:bodyPr rtlCol="0" anchor="ctr"/>
          <a:lstStyle/>
          <a:p>
            <a:endParaRPr lang="de-DE" sz="1351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A101845-3608-4E0B-8D72-DF45CF0A804B}"/>
              </a:ext>
            </a:extLst>
          </p:cNvPr>
          <p:cNvPicPr>
            <a:picLocks noChangeAspect="1"/>
          </p:cNvPicPr>
          <p:nvPr userDrawn="1"/>
        </p:nvPicPr>
        <p:blipFill>
          <a:blip r:embed="rId35"/>
          <a:stretch>
            <a:fillRect/>
          </a:stretch>
        </p:blipFill>
        <p:spPr>
          <a:xfrm>
            <a:off x="6948264" y="375943"/>
            <a:ext cx="1998662" cy="45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1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6" r:id="rId7"/>
    <p:sldLayoutId id="2147483697" r:id="rId8"/>
    <p:sldLayoutId id="2147483698" r:id="rId9"/>
    <p:sldLayoutId id="2147483721" r:id="rId10"/>
    <p:sldLayoutId id="2147483699" r:id="rId11"/>
    <p:sldLayoutId id="2147483700" r:id="rId12"/>
    <p:sldLayoutId id="2147483722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4" r:id="rId25"/>
    <p:sldLayoutId id="2147483716" r:id="rId26"/>
    <p:sldLayoutId id="2147483717" r:id="rId27"/>
    <p:sldLayoutId id="2147483718" r:id="rId28"/>
    <p:sldLayoutId id="2147483719" r:id="rId29"/>
    <p:sldLayoutId id="2147483720" r:id="rId30"/>
    <p:sldLayoutId id="2147483723" r:id="rId3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kern="1200">
          <a:solidFill>
            <a:srgbClr val="006AB3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Wingdings 2" panose="05020102010507070707" pitchFamily="18" charset="2"/>
        <a:buChar char="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1338" indent="-274638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Wingdings 2" panose="05020102010507070707" pitchFamily="18" charset="2"/>
        <a:buChar char="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808038" indent="-266700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Wingdings 2" panose="05020102010507070707" pitchFamily="18" charset="2"/>
        <a:buChar char="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74738" indent="-2667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Wingdings 2" panose="05020102010507070707" pitchFamily="18" charset="2"/>
        <a:buChar char="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41438" indent="-2667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Wingdings 2" panose="05020102010507070707" pitchFamily="18" charset="2"/>
        <a:buChar char="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61" userDrawn="1">
          <p15:clr>
            <a:srgbClr val="F26B43"/>
          </p15:clr>
        </p15:guide>
        <p15:guide id="4" pos="329" userDrawn="1">
          <p15:clr>
            <a:srgbClr val="F26B43"/>
          </p15:clr>
        </p15:guide>
        <p15:guide id="5" pos="5432" userDrawn="1">
          <p15:clr>
            <a:srgbClr val="F26B43"/>
          </p15:clr>
        </p15:guide>
        <p15:guide id="6" orient="horz" pos="686" userDrawn="1">
          <p15:clr>
            <a:srgbClr val="F26B43"/>
          </p15:clr>
        </p15:guide>
        <p15:guide id="7" orient="horz" pos="3096" userDrawn="1">
          <p15:clr>
            <a:srgbClr val="F26B43"/>
          </p15:clr>
        </p15:guide>
        <p15:guide id="9" orient="horz" pos="3121" userDrawn="1">
          <p15:clr>
            <a:srgbClr val="F26B43"/>
          </p15:clr>
        </p15:guide>
        <p15:guide id="10" orient="horz" pos="8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jpe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el 100">
            <a:extLst>
              <a:ext uri="{FF2B5EF4-FFF2-40B4-BE49-F238E27FC236}">
                <a16:creationId xmlns:a16="http://schemas.microsoft.com/office/drawing/2014/main" id="{6ABA10D6-0652-4B42-A35F-CF9E0DD124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Intro – Programming in R and Python</a:t>
            </a:r>
          </a:p>
        </p:txBody>
      </p:sp>
      <p:sp>
        <p:nvSpPr>
          <p:cNvPr id="102" name="Untertitel 101">
            <a:extLst>
              <a:ext uri="{FF2B5EF4-FFF2-40B4-BE49-F238E27FC236}">
                <a16:creationId xmlns:a16="http://schemas.microsoft.com/office/drawing/2014/main" id="{A9C4E376-BA12-7D43-96B4-4F6C54848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noProof="0" dirty="0"/>
              <a:t>Jan van </a:t>
            </a:r>
            <a:r>
              <a:rPr lang="en-GB" noProof="0" dirty="0" err="1"/>
              <a:t>Grimbergen</a:t>
            </a:r>
            <a:r>
              <a:rPr lang="en-GB" noProof="0" dirty="0"/>
              <a:t>, Jonathan Bobak</a:t>
            </a:r>
          </a:p>
        </p:txBody>
      </p:sp>
      <p:sp>
        <p:nvSpPr>
          <p:cNvPr id="132" name="Textplatzhalter 131">
            <a:extLst>
              <a:ext uri="{FF2B5EF4-FFF2-40B4-BE49-F238E27FC236}">
                <a16:creationId xmlns:a16="http://schemas.microsoft.com/office/drawing/2014/main" id="{13915252-8486-BE43-A525-942B4DD0B9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noProof="0" dirty="0"/>
              <a:t>18.11.2024</a:t>
            </a:r>
          </a:p>
        </p:txBody>
      </p:sp>
    </p:spTree>
    <p:extLst>
      <p:ext uri="{BB962C8B-B14F-4D97-AF65-F5344CB8AC3E}">
        <p14:creationId xmlns:p14="http://schemas.microsoft.com/office/powerpoint/2010/main" val="1701597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3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B84260-E1EC-4A33-3E8E-337C82E06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hteck 38">
            <a:extLst>
              <a:ext uri="{FF2B5EF4-FFF2-40B4-BE49-F238E27FC236}">
                <a16:creationId xmlns:a16="http://schemas.microsoft.com/office/drawing/2014/main" id="{A5FA8ADD-E8DC-1468-A972-49A3776E4192}"/>
              </a:ext>
            </a:extLst>
          </p:cNvPr>
          <p:cNvSpPr/>
          <p:nvPr/>
        </p:nvSpPr>
        <p:spPr>
          <a:xfrm>
            <a:off x="4788024" y="126653"/>
            <a:ext cx="4355976" cy="1353568"/>
          </a:xfrm>
          <a:prstGeom prst="rect">
            <a:avLst/>
          </a:prstGeom>
          <a:solidFill>
            <a:srgbClr val="2B2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1F70520-4E38-3DB9-BAE8-3E39F07D6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Mutability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12F6CDE-B190-E05E-5E22-EAB8CE2A4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13A991-9DF5-9E86-0D32-56478FD1D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10</a:t>
            </a:fld>
            <a:endParaRPr lang="en-GB" noProof="0" dirty="0"/>
          </a:p>
        </p:txBody>
      </p:sp>
      <p:grpSp>
        <p:nvGrpSpPr>
          <p:cNvPr id="8" name="Grafik 12" descr="Schachtel mit einfarbiger Füllung">
            <a:extLst>
              <a:ext uri="{FF2B5EF4-FFF2-40B4-BE49-F238E27FC236}">
                <a16:creationId xmlns:a16="http://schemas.microsoft.com/office/drawing/2014/main" id="{A79C52AC-7B12-D558-051B-AE27D5AA330B}"/>
              </a:ext>
            </a:extLst>
          </p:cNvPr>
          <p:cNvGrpSpPr/>
          <p:nvPr/>
        </p:nvGrpSpPr>
        <p:grpSpPr>
          <a:xfrm>
            <a:off x="7127868" y="1407533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09D25E55-313E-F7E2-1ACE-388CD8B30313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1D2BA2E4-670C-5914-0EB3-5CB0FB78335C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480B4FE3-B148-637B-2CB0-CD76CBE58106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50</a:t>
              </a:r>
              <a:endParaRPr lang="en-GB" noProof="0" dirty="0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8AA7F9D5-1AC4-0909-54F0-A4932B6188E6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EE6E968B-0879-605C-C7DB-589261E87D17}"/>
              </a:ext>
            </a:extLst>
          </p:cNvPr>
          <p:cNvSpPr txBox="1"/>
          <p:nvPr/>
        </p:nvSpPr>
        <p:spPr>
          <a:xfrm>
            <a:off x="5040777" y="1649943"/>
            <a:ext cx="1403431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 err="1"/>
              <a:t>example_string</a:t>
            </a:r>
            <a:endParaRPr lang="en-GB" noProof="0" dirty="0"/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92A637D9-7B10-8348-72B4-EBF1373E86D9}"/>
              </a:ext>
            </a:extLst>
          </p:cNvPr>
          <p:cNvSpPr/>
          <p:nvPr/>
        </p:nvSpPr>
        <p:spPr>
          <a:xfrm>
            <a:off x="6524370" y="1692036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17" name="Grafik 12" descr="Schachtel mit einfarbiger Füllung">
            <a:extLst>
              <a:ext uri="{FF2B5EF4-FFF2-40B4-BE49-F238E27FC236}">
                <a16:creationId xmlns:a16="http://schemas.microsoft.com/office/drawing/2014/main" id="{3C782261-553B-9F43-3D0D-02CCF3F0097D}"/>
              </a:ext>
            </a:extLst>
          </p:cNvPr>
          <p:cNvGrpSpPr/>
          <p:nvPr/>
        </p:nvGrpSpPr>
        <p:grpSpPr>
          <a:xfrm>
            <a:off x="7127867" y="2289547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9B0DB66B-CC7C-499D-0358-A38B6380344A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5BB42EB8-CEDF-873F-2BA7-807359344BFC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1174E1E3-D52A-A529-6F76-BA8D7223BCA2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85</a:t>
              </a:r>
              <a:endParaRPr lang="en-GB" noProof="0" dirty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B0810530-1855-09C9-CEA8-E3432C2D159F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22" name="Pfeil: Fünfeck 21">
            <a:extLst>
              <a:ext uri="{FF2B5EF4-FFF2-40B4-BE49-F238E27FC236}">
                <a16:creationId xmlns:a16="http://schemas.microsoft.com/office/drawing/2014/main" id="{728A5E6B-60FF-C151-BFB6-B0B06B2BD67A}"/>
              </a:ext>
            </a:extLst>
          </p:cNvPr>
          <p:cNvSpPr/>
          <p:nvPr/>
        </p:nvSpPr>
        <p:spPr>
          <a:xfrm rot="5400000">
            <a:off x="7188673" y="1336382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“Hello World”</a:t>
            </a:r>
          </a:p>
        </p:txBody>
      </p:sp>
      <p:grpSp>
        <p:nvGrpSpPr>
          <p:cNvPr id="34" name="Grafik 12" descr="Schachtel mit einfarbiger Füllung">
            <a:extLst>
              <a:ext uri="{FF2B5EF4-FFF2-40B4-BE49-F238E27FC236}">
                <a16:creationId xmlns:a16="http://schemas.microsoft.com/office/drawing/2014/main" id="{423542E8-F7D9-814A-80C7-35810CC80AD0}"/>
              </a:ext>
            </a:extLst>
          </p:cNvPr>
          <p:cNvGrpSpPr/>
          <p:nvPr/>
        </p:nvGrpSpPr>
        <p:grpSpPr>
          <a:xfrm>
            <a:off x="7127867" y="3142040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BB441BE9-3F95-0C05-C339-3FBFFB0DCA24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E555F259-4A34-560C-0148-39CDCEB90C63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CD659C2F-EAD0-E518-01E0-C296495AA445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12</a:t>
              </a:r>
              <a:endParaRPr lang="en-GB" noProof="0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622CB50E-9934-4C7E-9226-F13FD5060C9F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42" name="Textfeld 41">
            <a:extLst>
              <a:ext uri="{FF2B5EF4-FFF2-40B4-BE49-F238E27FC236}">
                <a16:creationId xmlns:a16="http://schemas.microsoft.com/office/drawing/2014/main" id="{7B548EA6-D55D-396A-4A6E-40BF70459A71}"/>
              </a:ext>
            </a:extLst>
          </p:cNvPr>
          <p:cNvSpPr txBox="1"/>
          <p:nvPr/>
        </p:nvSpPr>
        <p:spPr>
          <a:xfrm>
            <a:off x="179512" y="1069212"/>
            <a:ext cx="3816424" cy="923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Some datatypes are immutable, i.e. the physical value cannot be changed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all the primitives: string, numeric, Boolean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tuples (</a:t>
            </a:r>
            <a:r>
              <a:rPr lang="en-GB" noProof="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immu</a:t>
            </a:r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table lists) </a:t>
            </a:r>
            <a:endParaRPr lang="en-GB" noProof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A36F01BA-C3FB-8065-93AF-8E59755539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6594" y="2227030"/>
            <a:ext cx="3919827" cy="113816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8484FD2-4B37-886B-741A-3F85475EF9EC}"/>
              </a:ext>
            </a:extLst>
          </p:cNvPr>
          <p:cNvSpPr txBox="1"/>
          <p:nvPr/>
        </p:nvSpPr>
        <p:spPr>
          <a:xfrm>
            <a:off x="5040777" y="2559302"/>
            <a:ext cx="1403431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 err="1"/>
              <a:t>str_copy</a:t>
            </a:r>
            <a:endParaRPr lang="en-GB" noProof="0" dirty="0"/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3373B375-42C6-4DBA-0002-67AA13E80FE4}"/>
              </a:ext>
            </a:extLst>
          </p:cNvPr>
          <p:cNvSpPr/>
          <p:nvPr/>
        </p:nvSpPr>
        <p:spPr>
          <a:xfrm>
            <a:off x="6524370" y="2601395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5" name="Pfeil: Fünfeck 14">
            <a:extLst>
              <a:ext uri="{FF2B5EF4-FFF2-40B4-BE49-F238E27FC236}">
                <a16:creationId xmlns:a16="http://schemas.microsoft.com/office/drawing/2014/main" id="{261C19F7-F24C-3319-B1CF-E67395E94C6E}"/>
              </a:ext>
            </a:extLst>
          </p:cNvPr>
          <p:cNvSpPr/>
          <p:nvPr/>
        </p:nvSpPr>
        <p:spPr>
          <a:xfrm rot="5400000">
            <a:off x="7188672" y="2224051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“Hello World”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729B58D-1B7A-590E-5ABA-518CF8367CFE}"/>
              </a:ext>
            </a:extLst>
          </p:cNvPr>
          <p:cNvSpPr txBox="1"/>
          <p:nvPr/>
        </p:nvSpPr>
        <p:spPr>
          <a:xfrm>
            <a:off x="5040777" y="3377307"/>
            <a:ext cx="1403431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 err="1"/>
              <a:t>str_copy</a:t>
            </a:r>
            <a:endParaRPr lang="en-GB" noProof="0" dirty="0"/>
          </a:p>
        </p:txBody>
      </p:sp>
      <p:sp>
        <p:nvSpPr>
          <p:cNvPr id="40" name="Pfeil: nach rechts 39">
            <a:extLst>
              <a:ext uri="{FF2B5EF4-FFF2-40B4-BE49-F238E27FC236}">
                <a16:creationId xmlns:a16="http://schemas.microsoft.com/office/drawing/2014/main" id="{96D97174-61F4-EA66-312A-04CF542B5BD4}"/>
              </a:ext>
            </a:extLst>
          </p:cNvPr>
          <p:cNvSpPr/>
          <p:nvPr/>
        </p:nvSpPr>
        <p:spPr>
          <a:xfrm>
            <a:off x="6524370" y="3419400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3" name="Pfeil: Fünfeck 42">
            <a:extLst>
              <a:ext uri="{FF2B5EF4-FFF2-40B4-BE49-F238E27FC236}">
                <a16:creationId xmlns:a16="http://schemas.microsoft.com/office/drawing/2014/main" id="{7068086A-D3D6-D124-47CE-912D84847DDA}"/>
              </a:ext>
            </a:extLst>
          </p:cNvPr>
          <p:cNvSpPr/>
          <p:nvPr/>
        </p:nvSpPr>
        <p:spPr>
          <a:xfrm rot="5400000">
            <a:off x="7188671" y="3101342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“</a:t>
            </a:r>
            <a:r>
              <a:rPr lang="en-GB" sz="700" noProof="0" dirty="0" err="1"/>
              <a:t>THello</a:t>
            </a:r>
            <a:r>
              <a:rPr lang="en-GB" sz="700" noProof="0" dirty="0"/>
              <a:t> World”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FBA8BA0C-D09C-3A82-D93E-2B1ABAA69D4D}"/>
              </a:ext>
            </a:extLst>
          </p:cNvPr>
          <p:cNvCxnSpPr>
            <a:cxnSpLocks/>
          </p:cNvCxnSpPr>
          <p:nvPr/>
        </p:nvCxnSpPr>
        <p:spPr>
          <a:xfrm flipV="1">
            <a:off x="2929516" y="1822107"/>
            <a:ext cx="2049455" cy="477339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969E909F-61BB-4AAF-5A5C-1CAE4DD0A804}"/>
              </a:ext>
            </a:extLst>
          </p:cNvPr>
          <p:cNvCxnSpPr>
            <a:cxnSpLocks/>
          </p:cNvCxnSpPr>
          <p:nvPr/>
        </p:nvCxnSpPr>
        <p:spPr>
          <a:xfrm>
            <a:off x="2627784" y="2510850"/>
            <a:ext cx="2332831" cy="216244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286654AB-9CAB-6A94-4BEC-CFA716240E6D}"/>
              </a:ext>
            </a:extLst>
          </p:cNvPr>
          <p:cNvCxnSpPr>
            <a:cxnSpLocks/>
          </p:cNvCxnSpPr>
          <p:nvPr/>
        </p:nvCxnSpPr>
        <p:spPr>
          <a:xfrm>
            <a:off x="2600350" y="2794402"/>
            <a:ext cx="2360265" cy="728637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phic 44" descr="Lock with solid fill">
            <a:extLst>
              <a:ext uri="{FF2B5EF4-FFF2-40B4-BE49-F238E27FC236}">
                <a16:creationId xmlns:a16="http://schemas.microsoft.com/office/drawing/2014/main" id="{22C6ADB4-3C85-41B9-99B7-BE4651597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88724" y="1625957"/>
            <a:ext cx="530656" cy="530656"/>
          </a:xfrm>
          <a:prstGeom prst="rect">
            <a:avLst/>
          </a:prstGeom>
        </p:spPr>
      </p:pic>
      <p:pic>
        <p:nvPicPr>
          <p:cNvPr id="47" name="Graphic 46" descr="Lock with solid fill">
            <a:extLst>
              <a:ext uri="{FF2B5EF4-FFF2-40B4-BE49-F238E27FC236}">
                <a16:creationId xmlns:a16="http://schemas.microsoft.com/office/drawing/2014/main" id="{B89F5C41-18D9-47C0-9425-7A3883527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83212" y="2495300"/>
            <a:ext cx="530656" cy="530656"/>
          </a:xfrm>
          <a:prstGeom prst="rect">
            <a:avLst/>
          </a:prstGeom>
        </p:spPr>
      </p:pic>
      <p:pic>
        <p:nvPicPr>
          <p:cNvPr id="48" name="Graphic 47" descr="Lock with solid fill">
            <a:extLst>
              <a:ext uri="{FF2B5EF4-FFF2-40B4-BE49-F238E27FC236}">
                <a16:creationId xmlns:a16="http://schemas.microsoft.com/office/drawing/2014/main" id="{F812435C-7B74-423C-86F1-A0A597102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7700" y="3364643"/>
            <a:ext cx="530656" cy="53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6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15" grpId="0" animBg="1"/>
      <p:bldP spid="23" grpId="0" animBg="1"/>
      <p:bldP spid="40" grpId="0" animBg="1"/>
      <p:bldP spid="4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3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3B6A4E-7951-E676-66F6-83A1FF596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hteck 38">
            <a:extLst>
              <a:ext uri="{FF2B5EF4-FFF2-40B4-BE49-F238E27FC236}">
                <a16:creationId xmlns:a16="http://schemas.microsoft.com/office/drawing/2014/main" id="{54FF2DE6-63BE-84EC-E302-31338C81AAAD}"/>
              </a:ext>
            </a:extLst>
          </p:cNvPr>
          <p:cNvSpPr/>
          <p:nvPr/>
        </p:nvSpPr>
        <p:spPr>
          <a:xfrm>
            <a:off x="4810711" y="129972"/>
            <a:ext cx="4207290" cy="1353568"/>
          </a:xfrm>
          <a:prstGeom prst="rect">
            <a:avLst/>
          </a:prstGeom>
          <a:solidFill>
            <a:srgbClr val="2B2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B10765AC-62D9-5B9D-6454-4841C743B01F}"/>
              </a:ext>
            </a:extLst>
          </p:cNvPr>
          <p:cNvSpPr/>
          <p:nvPr/>
        </p:nvSpPr>
        <p:spPr>
          <a:xfrm>
            <a:off x="7853516" y="1677666"/>
            <a:ext cx="650759" cy="1088033"/>
          </a:xfrm>
          <a:prstGeom prst="rect">
            <a:avLst/>
          </a:prstGeom>
          <a:noFill/>
          <a:ln>
            <a:solidFill>
              <a:srgbClr val="F8AE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2CC48E-069F-643E-BF1B-C589BF06C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Mutability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9899003-FE71-9351-FFDA-D56EA603A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82CF2B-5563-7EE9-6864-9212CE99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11</a:t>
            </a:fld>
            <a:endParaRPr lang="en-GB" noProof="0" dirty="0"/>
          </a:p>
        </p:txBody>
      </p:sp>
      <p:grpSp>
        <p:nvGrpSpPr>
          <p:cNvPr id="8" name="Grafik 12" descr="Schachtel mit einfarbiger Füllung">
            <a:extLst>
              <a:ext uri="{FF2B5EF4-FFF2-40B4-BE49-F238E27FC236}">
                <a16:creationId xmlns:a16="http://schemas.microsoft.com/office/drawing/2014/main" id="{6FA58001-C832-6992-61F6-DFCB5883F96A}"/>
              </a:ext>
            </a:extLst>
          </p:cNvPr>
          <p:cNvGrpSpPr/>
          <p:nvPr/>
        </p:nvGrpSpPr>
        <p:grpSpPr>
          <a:xfrm>
            <a:off x="7110528" y="1954207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9DED379D-F1A2-EEF3-BB06-6E3E2075CD50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88526766-C3D7-46FA-0A10-F398DEBC3FC3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F2C03641-CCCF-2E47-B752-B4A26F7E89BD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50</a:t>
              </a:r>
              <a:endParaRPr lang="en-GB" noProof="0" dirty="0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5E18517F-4442-1FD7-2411-E4368304E49D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7B362363-15A9-FAD2-4A0B-394641CC00CD}"/>
              </a:ext>
            </a:extLst>
          </p:cNvPr>
          <p:cNvSpPr txBox="1"/>
          <p:nvPr/>
        </p:nvSpPr>
        <p:spPr>
          <a:xfrm>
            <a:off x="5239461" y="2196617"/>
            <a:ext cx="1187407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 err="1"/>
              <a:t>example_list</a:t>
            </a:r>
            <a:endParaRPr lang="en-GB" noProof="0" dirty="0"/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A161A7CA-4DDC-3897-4EDA-3E0E9AD028B7}"/>
              </a:ext>
            </a:extLst>
          </p:cNvPr>
          <p:cNvSpPr/>
          <p:nvPr/>
        </p:nvSpPr>
        <p:spPr>
          <a:xfrm>
            <a:off x="6507030" y="2238710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17" name="Grafik 12" descr="Schachtel mit einfarbiger Füllung">
            <a:extLst>
              <a:ext uri="{FF2B5EF4-FFF2-40B4-BE49-F238E27FC236}">
                <a16:creationId xmlns:a16="http://schemas.microsoft.com/office/drawing/2014/main" id="{3E652B09-158B-24F5-87FA-841A216239CB}"/>
              </a:ext>
            </a:extLst>
          </p:cNvPr>
          <p:cNvGrpSpPr/>
          <p:nvPr/>
        </p:nvGrpSpPr>
        <p:grpSpPr>
          <a:xfrm>
            <a:off x="7110527" y="2836221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6BEF72B9-6210-C4C3-275C-686DAD4DCB8B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16479F0B-8F75-904C-B29B-44C2A7DC569E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2DBB0E63-4743-48C3-E490-F29672702407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85</a:t>
              </a:r>
              <a:endParaRPr lang="en-GB" noProof="0" dirty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4E7D0ACA-D289-BC46-FA2C-5A494D21C00E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22" name="Pfeil: Fünfeck 21">
            <a:extLst>
              <a:ext uri="{FF2B5EF4-FFF2-40B4-BE49-F238E27FC236}">
                <a16:creationId xmlns:a16="http://schemas.microsoft.com/office/drawing/2014/main" id="{8C53D896-2F32-DD57-9D89-84336EE5D2C3}"/>
              </a:ext>
            </a:extLst>
          </p:cNvPr>
          <p:cNvSpPr/>
          <p:nvPr/>
        </p:nvSpPr>
        <p:spPr>
          <a:xfrm rot="5400000">
            <a:off x="7171333" y="1883056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list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6E591172-4617-0F68-AFCB-5F949946108C}"/>
              </a:ext>
            </a:extLst>
          </p:cNvPr>
          <p:cNvSpPr txBox="1"/>
          <p:nvPr/>
        </p:nvSpPr>
        <p:spPr>
          <a:xfrm>
            <a:off x="179512" y="1069212"/>
            <a:ext cx="3816424" cy="923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Some datatypes are immutable, i.e. the physical value cannot be changed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all the primitives: string, numeric, Boolean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tuples (</a:t>
            </a:r>
            <a:r>
              <a:rPr lang="en-GB" noProof="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immu</a:t>
            </a:r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table lists) </a:t>
            </a:r>
            <a:endParaRPr lang="en-GB" noProof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1785D9C-F569-1530-371C-D81C211E0A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6" r="12329"/>
          <a:stretch/>
        </p:blipFill>
        <p:spPr>
          <a:xfrm>
            <a:off x="385696" y="2166429"/>
            <a:ext cx="3428004" cy="768887"/>
          </a:xfrm>
          <a:prstGeom prst="rect">
            <a:avLst/>
          </a:prstGeom>
        </p:spPr>
      </p:pic>
      <p:sp>
        <p:nvSpPr>
          <p:cNvPr id="43" name="Textfeld 42">
            <a:extLst>
              <a:ext uri="{FF2B5EF4-FFF2-40B4-BE49-F238E27FC236}">
                <a16:creationId xmlns:a16="http://schemas.microsoft.com/office/drawing/2014/main" id="{37581A7C-223B-E211-7C08-6B10C989CAC9}"/>
              </a:ext>
            </a:extLst>
          </p:cNvPr>
          <p:cNvSpPr txBox="1"/>
          <p:nvPr/>
        </p:nvSpPr>
        <p:spPr>
          <a:xfrm>
            <a:off x="5023437" y="2196617"/>
            <a:ext cx="1403431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 err="1"/>
              <a:t>example_list</a:t>
            </a:r>
            <a:endParaRPr lang="en-GB" noProof="0" dirty="0"/>
          </a:p>
        </p:txBody>
      </p:sp>
      <p:sp>
        <p:nvSpPr>
          <p:cNvPr id="45" name="Pfeil: nach rechts 44">
            <a:extLst>
              <a:ext uri="{FF2B5EF4-FFF2-40B4-BE49-F238E27FC236}">
                <a16:creationId xmlns:a16="http://schemas.microsoft.com/office/drawing/2014/main" id="{591C0D39-3EC8-5118-18D2-825C7C646696}"/>
              </a:ext>
            </a:extLst>
          </p:cNvPr>
          <p:cNvSpPr/>
          <p:nvPr/>
        </p:nvSpPr>
        <p:spPr>
          <a:xfrm>
            <a:off x="6507030" y="2238710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953006B9-39BD-1024-AC36-C499049A29EC}"/>
              </a:ext>
            </a:extLst>
          </p:cNvPr>
          <p:cNvSpPr txBox="1"/>
          <p:nvPr/>
        </p:nvSpPr>
        <p:spPr>
          <a:xfrm>
            <a:off x="5023436" y="2686116"/>
            <a:ext cx="1403431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 err="1"/>
              <a:t>list_copy</a:t>
            </a:r>
            <a:endParaRPr lang="en-GB" noProof="0" dirty="0"/>
          </a:p>
        </p:txBody>
      </p:sp>
      <p:sp>
        <p:nvSpPr>
          <p:cNvPr id="47" name="Pfeil: nach rechts 46">
            <a:extLst>
              <a:ext uri="{FF2B5EF4-FFF2-40B4-BE49-F238E27FC236}">
                <a16:creationId xmlns:a16="http://schemas.microsoft.com/office/drawing/2014/main" id="{E9644A63-10BB-ED8B-0A57-06C82CE1AD46}"/>
              </a:ext>
            </a:extLst>
          </p:cNvPr>
          <p:cNvSpPr/>
          <p:nvPr/>
        </p:nvSpPr>
        <p:spPr>
          <a:xfrm rot="19528802">
            <a:off x="6530203" y="2644530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D70FFF4F-E4C6-D08D-45A9-826C8E758933}"/>
              </a:ext>
            </a:extLst>
          </p:cNvPr>
          <p:cNvCxnSpPr>
            <a:cxnSpLocks/>
          </p:cNvCxnSpPr>
          <p:nvPr/>
        </p:nvCxnSpPr>
        <p:spPr>
          <a:xfrm>
            <a:off x="2761695" y="2286893"/>
            <a:ext cx="2172928" cy="96599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22A35DE4-D8A6-FC5E-AB9F-E97443DD78CA}"/>
              </a:ext>
            </a:extLst>
          </p:cNvPr>
          <p:cNvCxnSpPr>
            <a:cxnSpLocks/>
          </p:cNvCxnSpPr>
          <p:nvPr/>
        </p:nvCxnSpPr>
        <p:spPr>
          <a:xfrm>
            <a:off x="2723595" y="2545603"/>
            <a:ext cx="2217150" cy="290618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feld 56">
            <a:extLst>
              <a:ext uri="{FF2B5EF4-FFF2-40B4-BE49-F238E27FC236}">
                <a16:creationId xmlns:a16="http://schemas.microsoft.com/office/drawing/2014/main" id="{6A1966C0-64FA-4717-E64D-C42AB8F213BD}"/>
              </a:ext>
            </a:extLst>
          </p:cNvPr>
          <p:cNvSpPr txBox="1"/>
          <p:nvPr/>
        </p:nvSpPr>
        <p:spPr>
          <a:xfrm>
            <a:off x="167891" y="3053762"/>
            <a:ext cx="3816424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You CAN copy mutable objects</a:t>
            </a:r>
          </a:p>
        </p:txBody>
      </p:sp>
      <p:pic>
        <p:nvPicPr>
          <p:cNvPr id="59" name="Grafik 58">
            <a:extLst>
              <a:ext uri="{FF2B5EF4-FFF2-40B4-BE49-F238E27FC236}">
                <a16:creationId xmlns:a16="http://schemas.microsoft.com/office/drawing/2014/main" id="{03D1580D-AC83-E745-3762-27147C9BD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23" y="3489197"/>
            <a:ext cx="3096049" cy="872850"/>
          </a:xfrm>
          <a:prstGeom prst="rect">
            <a:avLst/>
          </a:prstGeom>
        </p:spPr>
      </p:pic>
      <p:grpSp>
        <p:nvGrpSpPr>
          <p:cNvPr id="68" name="Grafik 12" descr="Schachtel mit einfarbiger Füllung">
            <a:extLst>
              <a:ext uri="{FF2B5EF4-FFF2-40B4-BE49-F238E27FC236}">
                <a16:creationId xmlns:a16="http://schemas.microsoft.com/office/drawing/2014/main" id="{FE411B9A-61A9-AB87-DF21-51CCD990AD0F}"/>
              </a:ext>
            </a:extLst>
          </p:cNvPr>
          <p:cNvGrpSpPr/>
          <p:nvPr/>
        </p:nvGrpSpPr>
        <p:grpSpPr>
          <a:xfrm>
            <a:off x="8072325" y="1833357"/>
            <a:ext cx="267978" cy="277177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69" name="Freihandform: Form 68">
              <a:extLst>
                <a:ext uri="{FF2B5EF4-FFF2-40B4-BE49-F238E27FC236}">
                  <a16:creationId xmlns:a16="http://schemas.microsoft.com/office/drawing/2014/main" id="{57A3BF3A-0F48-DA79-4229-300B071D0A88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70" name="Freihandform: Form 69">
              <a:extLst>
                <a:ext uri="{FF2B5EF4-FFF2-40B4-BE49-F238E27FC236}">
                  <a16:creationId xmlns:a16="http://schemas.microsoft.com/office/drawing/2014/main" id="{9D2C6965-11A1-5EA9-A22F-2A1A76165637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71" name="Freihandform: Form 70">
              <a:extLst>
                <a:ext uri="{FF2B5EF4-FFF2-40B4-BE49-F238E27FC236}">
                  <a16:creationId xmlns:a16="http://schemas.microsoft.com/office/drawing/2014/main" id="{37AB09D9-EFC9-8C11-7A93-3C4F57EB7F22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endParaRPr lang="en-GB" noProof="0" dirty="0"/>
            </a:p>
          </p:txBody>
        </p:sp>
        <p:sp>
          <p:nvSpPr>
            <p:cNvPr id="72" name="Freihandform: Form 71">
              <a:extLst>
                <a:ext uri="{FF2B5EF4-FFF2-40B4-BE49-F238E27FC236}">
                  <a16:creationId xmlns:a16="http://schemas.microsoft.com/office/drawing/2014/main" id="{22219C31-827F-F8B1-6793-47BB659C48FE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73" name="Grafik 12" descr="Schachtel mit einfarbiger Füllung">
            <a:extLst>
              <a:ext uri="{FF2B5EF4-FFF2-40B4-BE49-F238E27FC236}">
                <a16:creationId xmlns:a16="http://schemas.microsoft.com/office/drawing/2014/main" id="{27A3C776-CF03-B982-7ABD-44DCA3C9F411}"/>
              </a:ext>
            </a:extLst>
          </p:cNvPr>
          <p:cNvGrpSpPr/>
          <p:nvPr/>
        </p:nvGrpSpPr>
        <p:grpSpPr>
          <a:xfrm>
            <a:off x="8125598" y="2060936"/>
            <a:ext cx="267978" cy="277177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74" name="Freihandform: Form 73">
              <a:extLst>
                <a:ext uri="{FF2B5EF4-FFF2-40B4-BE49-F238E27FC236}">
                  <a16:creationId xmlns:a16="http://schemas.microsoft.com/office/drawing/2014/main" id="{FFD13E38-1C20-C2E3-6C4A-F445D1DFF89A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75" name="Freihandform: Form 74">
              <a:extLst>
                <a:ext uri="{FF2B5EF4-FFF2-40B4-BE49-F238E27FC236}">
                  <a16:creationId xmlns:a16="http://schemas.microsoft.com/office/drawing/2014/main" id="{7CCC642A-4898-CCAE-1E97-3F360C4A6CB1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76" name="Freihandform: Form 75">
              <a:extLst>
                <a:ext uri="{FF2B5EF4-FFF2-40B4-BE49-F238E27FC236}">
                  <a16:creationId xmlns:a16="http://schemas.microsoft.com/office/drawing/2014/main" id="{9994C1D2-0E54-3A1D-F757-0DADAD7EE1E3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endParaRPr lang="en-GB" noProof="0" dirty="0"/>
            </a:p>
          </p:txBody>
        </p:sp>
        <p:sp>
          <p:nvSpPr>
            <p:cNvPr id="77" name="Freihandform: Form 76">
              <a:extLst>
                <a:ext uri="{FF2B5EF4-FFF2-40B4-BE49-F238E27FC236}">
                  <a16:creationId xmlns:a16="http://schemas.microsoft.com/office/drawing/2014/main" id="{DEC778FB-B5BD-330F-7889-FDD5976C527F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78" name="Grafik 12" descr="Schachtel mit einfarbiger Füllung">
            <a:extLst>
              <a:ext uri="{FF2B5EF4-FFF2-40B4-BE49-F238E27FC236}">
                <a16:creationId xmlns:a16="http://schemas.microsoft.com/office/drawing/2014/main" id="{61BDF1D4-7996-4456-DBA8-3D72EB215F67}"/>
              </a:ext>
            </a:extLst>
          </p:cNvPr>
          <p:cNvGrpSpPr/>
          <p:nvPr/>
        </p:nvGrpSpPr>
        <p:grpSpPr>
          <a:xfrm>
            <a:off x="8080238" y="2244774"/>
            <a:ext cx="267978" cy="277177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79" name="Freihandform: Form 78">
              <a:extLst>
                <a:ext uri="{FF2B5EF4-FFF2-40B4-BE49-F238E27FC236}">
                  <a16:creationId xmlns:a16="http://schemas.microsoft.com/office/drawing/2014/main" id="{E2EA8A19-6DC1-B57C-A66F-9ADD0F18BA7F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80" name="Freihandform: Form 79">
              <a:extLst>
                <a:ext uri="{FF2B5EF4-FFF2-40B4-BE49-F238E27FC236}">
                  <a16:creationId xmlns:a16="http://schemas.microsoft.com/office/drawing/2014/main" id="{3BC143BC-8D2C-3413-2882-A9016C6FFD33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81" name="Freihandform: Form 80">
              <a:extLst>
                <a:ext uri="{FF2B5EF4-FFF2-40B4-BE49-F238E27FC236}">
                  <a16:creationId xmlns:a16="http://schemas.microsoft.com/office/drawing/2014/main" id="{49F918AC-5837-F965-432C-E1A4427F40B2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endParaRPr lang="en-GB" noProof="0" dirty="0"/>
            </a:p>
          </p:txBody>
        </p:sp>
        <p:sp>
          <p:nvSpPr>
            <p:cNvPr id="82" name="Freihandform: Form 81">
              <a:extLst>
                <a:ext uri="{FF2B5EF4-FFF2-40B4-BE49-F238E27FC236}">
                  <a16:creationId xmlns:a16="http://schemas.microsoft.com/office/drawing/2014/main" id="{C4D95B8E-5A2D-58E3-7A92-8B020AC8CCD6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83" name="Grafik 12" descr="Schachtel mit einfarbiger Füllung">
            <a:extLst>
              <a:ext uri="{FF2B5EF4-FFF2-40B4-BE49-F238E27FC236}">
                <a16:creationId xmlns:a16="http://schemas.microsoft.com/office/drawing/2014/main" id="{05C3E36D-211C-387C-9C4E-E6E9251B3706}"/>
              </a:ext>
            </a:extLst>
          </p:cNvPr>
          <p:cNvGrpSpPr/>
          <p:nvPr/>
        </p:nvGrpSpPr>
        <p:grpSpPr>
          <a:xfrm>
            <a:off x="8034878" y="2428612"/>
            <a:ext cx="267978" cy="277177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ECFE4C65-C4A0-13E1-9CD6-27F0DA3106D1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8398C315-3263-5599-E6B7-EC4AC2AC2D32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7012F642-43B0-01E1-D63C-0EB57BE98992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endParaRPr lang="en-GB" noProof="0" dirty="0"/>
            </a:p>
          </p:txBody>
        </p:sp>
        <p:sp>
          <p:nvSpPr>
            <p:cNvPr id="87" name="Freihandform: Form 86">
              <a:extLst>
                <a:ext uri="{FF2B5EF4-FFF2-40B4-BE49-F238E27FC236}">
                  <a16:creationId xmlns:a16="http://schemas.microsoft.com/office/drawing/2014/main" id="{14B80710-B936-88CF-318E-424ECD4C3BF7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B13932CF-41A5-6AB0-61AE-8DA0CFC07704}"/>
              </a:ext>
            </a:extLst>
          </p:cNvPr>
          <p:cNvCxnSpPr>
            <a:cxnSpLocks/>
          </p:cNvCxnSpPr>
          <p:nvPr/>
        </p:nvCxnSpPr>
        <p:spPr>
          <a:xfrm flipV="1">
            <a:off x="2828249" y="3350483"/>
            <a:ext cx="2106374" cy="589393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feld 89">
            <a:extLst>
              <a:ext uri="{FF2B5EF4-FFF2-40B4-BE49-F238E27FC236}">
                <a16:creationId xmlns:a16="http://schemas.microsoft.com/office/drawing/2014/main" id="{E0B7909F-C206-61BE-3FB5-CA9EBA8294CB}"/>
              </a:ext>
            </a:extLst>
          </p:cNvPr>
          <p:cNvSpPr txBox="1"/>
          <p:nvPr/>
        </p:nvSpPr>
        <p:spPr>
          <a:xfrm>
            <a:off x="5023436" y="3201925"/>
            <a:ext cx="1403431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 err="1"/>
              <a:t>list_copy</a:t>
            </a:r>
            <a:endParaRPr lang="en-GB" noProof="0" dirty="0"/>
          </a:p>
        </p:txBody>
      </p:sp>
      <p:sp>
        <p:nvSpPr>
          <p:cNvPr id="91" name="Pfeil: nach rechts 90">
            <a:extLst>
              <a:ext uri="{FF2B5EF4-FFF2-40B4-BE49-F238E27FC236}">
                <a16:creationId xmlns:a16="http://schemas.microsoft.com/office/drawing/2014/main" id="{7EF9A355-487E-84F5-9241-D6051BC82175}"/>
              </a:ext>
            </a:extLst>
          </p:cNvPr>
          <p:cNvSpPr/>
          <p:nvPr/>
        </p:nvSpPr>
        <p:spPr>
          <a:xfrm>
            <a:off x="6507030" y="3227959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2" name="Pfeil: Fünfeck 91">
            <a:extLst>
              <a:ext uri="{FF2B5EF4-FFF2-40B4-BE49-F238E27FC236}">
                <a16:creationId xmlns:a16="http://schemas.microsoft.com/office/drawing/2014/main" id="{8B224DB0-E50C-EBBB-4BD7-8604F01C0A0D}"/>
              </a:ext>
            </a:extLst>
          </p:cNvPr>
          <p:cNvSpPr/>
          <p:nvPr/>
        </p:nvSpPr>
        <p:spPr>
          <a:xfrm rot="5400000">
            <a:off x="7171333" y="2756755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list copy</a:t>
            </a:r>
          </a:p>
        </p:txBody>
      </p:sp>
      <p:sp>
        <p:nvSpPr>
          <p:cNvPr id="95" name="Pfeil: gebogen 94">
            <a:extLst>
              <a:ext uri="{FF2B5EF4-FFF2-40B4-BE49-F238E27FC236}">
                <a16:creationId xmlns:a16="http://schemas.microsoft.com/office/drawing/2014/main" id="{958D5B28-0CDC-A79F-EF7A-9160B7DB9AB9}"/>
              </a:ext>
            </a:extLst>
          </p:cNvPr>
          <p:cNvSpPr/>
          <p:nvPr/>
        </p:nvSpPr>
        <p:spPr>
          <a:xfrm rot="5400000" flipH="1">
            <a:off x="7899050" y="2939056"/>
            <a:ext cx="338395" cy="362448"/>
          </a:xfrm>
          <a:prstGeom prst="ben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9" name="Pfeil: Fünfeck 98">
            <a:extLst>
              <a:ext uri="{FF2B5EF4-FFF2-40B4-BE49-F238E27FC236}">
                <a16:creationId xmlns:a16="http://schemas.microsoft.com/office/drawing/2014/main" id="{DD9436DF-DFCF-6238-8BF7-3E7048FEE5B0}"/>
              </a:ext>
            </a:extLst>
          </p:cNvPr>
          <p:cNvSpPr/>
          <p:nvPr/>
        </p:nvSpPr>
        <p:spPr>
          <a:xfrm rot="5400000">
            <a:off x="7970310" y="1531631"/>
            <a:ext cx="376610" cy="469717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dirty="0"/>
              <a:t>elements</a:t>
            </a:r>
            <a:endParaRPr lang="en-GB" sz="700" noProof="0" dirty="0"/>
          </a:p>
        </p:txBody>
      </p:sp>
      <p:sp>
        <p:nvSpPr>
          <p:cNvPr id="101" name="Pfeil: nach rechts 100">
            <a:extLst>
              <a:ext uri="{FF2B5EF4-FFF2-40B4-BE49-F238E27FC236}">
                <a16:creationId xmlns:a16="http://schemas.microsoft.com/office/drawing/2014/main" id="{96524E2A-CA41-4F8B-CAB0-91CFF88FFD68}"/>
              </a:ext>
            </a:extLst>
          </p:cNvPr>
          <p:cNvSpPr/>
          <p:nvPr/>
        </p:nvSpPr>
        <p:spPr>
          <a:xfrm>
            <a:off x="7791704" y="2196617"/>
            <a:ext cx="168914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2555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47" grpId="0" animBg="1"/>
      <p:bldP spid="47" grpId="1" animBg="1"/>
      <p:bldP spid="57" grpId="0"/>
      <p:bldP spid="90" grpId="0" animBg="1"/>
      <p:bldP spid="91" grpId="0" animBg="1"/>
      <p:bldP spid="92" grpId="0" animBg="1"/>
      <p:bldP spid="9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3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EB2956-CEA1-13AA-17AD-3DA66B443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hteck 38">
            <a:extLst>
              <a:ext uri="{FF2B5EF4-FFF2-40B4-BE49-F238E27FC236}">
                <a16:creationId xmlns:a16="http://schemas.microsoft.com/office/drawing/2014/main" id="{D0E1E70E-2F3C-0E80-A882-0E904302981A}"/>
              </a:ext>
            </a:extLst>
          </p:cNvPr>
          <p:cNvSpPr/>
          <p:nvPr/>
        </p:nvSpPr>
        <p:spPr>
          <a:xfrm>
            <a:off x="6444208" y="126653"/>
            <a:ext cx="2699792" cy="1353568"/>
          </a:xfrm>
          <a:prstGeom prst="rect">
            <a:avLst/>
          </a:prstGeom>
          <a:solidFill>
            <a:srgbClr val="2B2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96F5CC-2D07-33B4-A669-8B0A6AEB6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Dictionaries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AD698CC-ADC5-05C0-19B6-C920999E7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167C8F-A6E4-C749-951B-09C158267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12</a:t>
            </a:fld>
            <a:endParaRPr lang="en-GB" noProof="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B6D6FDC-0983-1CAF-419A-5DF9240218F1}"/>
              </a:ext>
            </a:extLst>
          </p:cNvPr>
          <p:cNvPicPr/>
          <p:nvPr/>
        </p:nvPicPr>
        <p:blipFill>
          <a:blip r:embed="rId2"/>
          <a:srcRect t="-878" b="-472"/>
          <a:stretch/>
        </p:blipFill>
        <p:spPr>
          <a:xfrm>
            <a:off x="107504" y="1661783"/>
            <a:ext cx="9144001" cy="1772520"/>
          </a:xfrm>
          <a:prstGeom prst="rect">
            <a:avLst/>
          </a:prstGeom>
        </p:spPr>
      </p:pic>
      <p:grpSp>
        <p:nvGrpSpPr>
          <p:cNvPr id="8" name="Grafik 12" descr="Schachtel mit einfarbiger Füllung">
            <a:extLst>
              <a:ext uri="{FF2B5EF4-FFF2-40B4-BE49-F238E27FC236}">
                <a16:creationId xmlns:a16="http://schemas.microsoft.com/office/drawing/2014/main" id="{00ACCB5A-25CF-383B-D7AF-4294C0607AC7}"/>
              </a:ext>
            </a:extLst>
          </p:cNvPr>
          <p:cNvGrpSpPr/>
          <p:nvPr/>
        </p:nvGrpSpPr>
        <p:grpSpPr>
          <a:xfrm>
            <a:off x="8171259" y="568686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FE736686-D838-AD13-E3C1-D2FE4B1D5C99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80C37CF4-06AD-C644-F91D-6A6C8C2DC1AB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E9A4493B-265D-FCD8-869C-3B1D9251EDFC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50</a:t>
              </a:r>
              <a:endParaRPr lang="en-GB" noProof="0" dirty="0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0879DC27-9A20-51F4-3FB6-74C125934F33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17" name="Grafik 12" descr="Schachtel mit einfarbiger Füllung">
            <a:extLst>
              <a:ext uri="{FF2B5EF4-FFF2-40B4-BE49-F238E27FC236}">
                <a16:creationId xmlns:a16="http://schemas.microsoft.com/office/drawing/2014/main" id="{52FFA68B-B85D-E2A5-B6CE-A7C36D98BA26}"/>
              </a:ext>
            </a:extLst>
          </p:cNvPr>
          <p:cNvGrpSpPr/>
          <p:nvPr/>
        </p:nvGrpSpPr>
        <p:grpSpPr>
          <a:xfrm>
            <a:off x="8171258" y="1450700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D7F87A50-D462-BFD7-D3E1-8A41BD35290C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646240AF-0F1F-D1C2-56AA-B450788FECBE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9B1FCE39-7CE7-965C-D41F-CD651D1C0EEE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85</a:t>
              </a:r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F5FA2D38-F431-9F2F-ABDB-4545C807A040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22" name="Pfeil: Fünfeck 21">
            <a:extLst>
              <a:ext uri="{FF2B5EF4-FFF2-40B4-BE49-F238E27FC236}">
                <a16:creationId xmlns:a16="http://schemas.microsoft.com/office/drawing/2014/main" id="{616A5402-5662-5685-C3E9-60ACFD9194FC}"/>
              </a:ext>
            </a:extLst>
          </p:cNvPr>
          <p:cNvSpPr/>
          <p:nvPr/>
        </p:nvSpPr>
        <p:spPr>
          <a:xfrm rot="5400000">
            <a:off x="8232064" y="497535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3</a:t>
            </a:r>
          </a:p>
        </p:txBody>
      </p:sp>
      <p:sp>
        <p:nvSpPr>
          <p:cNvPr id="23" name="Pfeil: Fünfeck 22">
            <a:extLst>
              <a:ext uri="{FF2B5EF4-FFF2-40B4-BE49-F238E27FC236}">
                <a16:creationId xmlns:a16="http://schemas.microsoft.com/office/drawing/2014/main" id="{6BA896EA-4476-B375-6A8B-B14EBD395AEC}"/>
              </a:ext>
            </a:extLst>
          </p:cNvPr>
          <p:cNvSpPr/>
          <p:nvPr/>
        </p:nvSpPr>
        <p:spPr>
          <a:xfrm rot="5400000">
            <a:off x="8232064" y="1351621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1</a:t>
            </a:r>
          </a:p>
        </p:txBody>
      </p:sp>
      <p:grpSp>
        <p:nvGrpSpPr>
          <p:cNvPr id="24" name="Grafik 12" descr="Schachtel mit einfarbiger Füllung">
            <a:extLst>
              <a:ext uri="{FF2B5EF4-FFF2-40B4-BE49-F238E27FC236}">
                <a16:creationId xmlns:a16="http://schemas.microsoft.com/office/drawing/2014/main" id="{7D980546-D6CD-6ADB-169A-34472CF5BBB7}"/>
              </a:ext>
            </a:extLst>
          </p:cNvPr>
          <p:cNvGrpSpPr/>
          <p:nvPr/>
        </p:nvGrpSpPr>
        <p:grpSpPr>
          <a:xfrm>
            <a:off x="8171257" y="3189307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662BE951-6C46-5702-F15F-61013B314121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9F5FE052-6CC7-BB85-75E1-D2E4DD8A7791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641BC113-6404-A514-DFFD-17F0D6BBFB7F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77</a:t>
              </a:r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71126FA2-9FA5-6372-39D0-C291E35897F5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29" name="Grafik 12" descr="Schachtel mit einfarbiger Füllung">
            <a:extLst>
              <a:ext uri="{FF2B5EF4-FFF2-40B4-BE49-F238E27FC236}">
                <a16:creationId xmlns:a16="http://schemas.microsoft.com/office/drawing/2014/main" id="{E8DB718E-7138-AE67-36F8-D174F9429001}"/>
              </a:ext>
            </a:extLst>
          </p:cNvPr>
          <p:cNvGrpSpPr/>
          <p:nvPr/>
        </p:nvGrpSpPr>
        <p:grpSpPr>
          <a:xfrm>
            <a:off x="8171256" y="4039671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1C552566-0156-A17D-E725-071DFF49F357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CD0B8605-F23E-BC9F-124F-38D93B278A5C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9034AA13-3E69-3044-1840-48E7EB1CDDEF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56</a:t>
              </a:r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13AD18DF-B177-44FD-6469-A148DC1F1CD3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34" name="Grafik 12" descr="Schachtel mit einfarbiger Füllung">
            <a:extLst>
              <a:ext uri="{FF2B5EF4-FFF2-40B4-BE49-F238E27FC236}">
                <a16:creationId xmlns:a16="http://schemas.microsoft.com/office/drawing/2014/main" id="{6A693292-DC18-5597-0F7F-6B459603FE13}"/>
              </a:ext>
            </a:extLst>
          </p:cNvPr>
          <p:cNvGrpSpPr/>
          <p:nvPr/>
        </p:nvGrpSpPr>
        <p:grpSpPr>
          <a:xfrm>
            <a:off x="8171258" y="2303193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312A5E57-D047-7371-5441-42329369C041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BA3FE768-F527-E9E2-5747-5F47940CB81C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A96238C3-E5A9-6D52-B853-EE2C3612E35B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12</a:t>
              </a:r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C02A1706-3ED3-FF5A-D857-7488C05AAEAB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42" name="Textfeld 41">
            <a:extLst>
              <a:ext uri="{FF2B5EF4-FFF2-40B4-BE49-F238E27FC236}">
                <a16:creationId xmlns:a16="http://schemas.microsoft.com/office/drawing/2014/main" id="{CCB546B6-7313-1345-87BE-1ADC5CCB0F62}"/>
              </a:ext>
            </a:extLst>
          </p:cNvPr>
          <p:cNvSpPr txBox="1"/>
          <p:nvPr/>
        </p:nvSpPr>
        <p:spPr>
          <a:xfrm>
            <a:off x="0" y="1069212"/>
            <a:ext cx="6960086" cy="715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Dictionaries contain key-value elements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Indexing is based on keys instead </a:t>
            </a:r>
          </a:p>
          <a:p>
            <a:pPr algn="l"/>
            <a:endParaRPr lang="en-GB" noProof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Pfeil: Fünfeck 6">
            <a:extLst>
              <a:ext uri="{FF2B5EF4-FFF2-40B4-BE49-F238E27FC236}">
                <a16:creationId xmlns:a16="http://schemas.microsoft.com/office/drawing/2014/main" id="{DAFCCD57-FC62-C022-6907-BED24C1A3866}"/>
              </a:ext>
            </a:extLst>
          </p:cNvPr>
          <p:cNvSpPr/>
          <p:nvPr/>
        </p:nvSpPr>
        <p:spPr>
          <a:xfrm rot="5400000">
            <a:off x="8232063" y="3083581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4</a:t>
            </a:r>
          </a:p>
        </p:txBody>
      </p:sp>
      <p:sp>
        <p:nvSpPr>
          <p:cNvPr id="45" name="Pfeil: Fünfeck 44">
            <a:extLst>
              <a:ext uri="{FF2B5EF4-FFF2-40B4-BE49-F238E27FC236}">
                <a16:creationId xmlns:a16="http://schemas.microsoft.com/office/drawing/2014/main" id="{5CD9C2C2-A80B-6000-8999-4F22BC9CAD7F}"/>
              </a:ext>
            </a:extLst>
          </p:cNvPr>
          <p:cNvSpPr/>
          <p:nvPr/>
        </p:nvSpPr>
        <p:spPr>
          <a:xfrm rot="5400000">
            <a:off x="8232063" y="2251307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2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3BE91EE3-D170-3A19-AA73-858783D2A891}"/>
              </a:ext>
            </a:extLst>
          </p:cNvPr>
          <p:cNvCxnSpPr>
            <a:cxnSpLocks/>
          </p:cNvCxnSpPr>
          <p:nvPr/>
        </p:nvCxnSpPr>
        <p:spPr>
          <a:xfrm>
            <a:off x="3349085" y="1785177"/>
            <a:ext cx="1496211" cy="0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978E67B9-31DA-FB79-9944-FEE7B486EB49}"/>
              </a:ext>
            </a:extLst>
          </p:cNvPr>
          <p:cNvSpPr txBox="1"/>
          <p:nvPr/>
        </p:nvSpPr>
        <p:spPr>
          <a:xfrm>
            <a:off x="4845296" y="1625910"/>
            <a:ext cx="1187407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dictionary</a:t>
            </a:r>
          </a:p>
        </p:txBody>
      </p:sp>
      <p:sp>
        <p:nvSpPr>
          <p:cNvPr id="16" name="Geschweifte Klammer links 15">
            <a:extLst>
              <a:ext uri="{FF2B5EF4-FFF2-40B4-BE49-F238E27FC236}">
                <a16:creationId xmlns:a16="http://schemas.microsoft.com/office/drawing/2014/main" id="{5946D696-FC7E-9E1D-E681-0D525DFDA0BA}"/>
              </a:ext>
            </a:extLst>
          </p:cNvPr>
          <p:cNvSpPr/>
          <p:nvPr/>
        </p:nvSpPr>
        <p:spPr>
          <a:xfrm>
            <a:off x="6140987" y="498269"/>
            <a:ext cx="444493" cy="2555493"/>
          </a:xfrm>
          <a:prstGeom prst="leftBrace">
            <a:avLst>
              <a:gd name="adj1" fmla="val 8333"/>
              <a:gd name="adj2" fmla="val 51165"/>
            </a:avLst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98DA4993-908D-82F3-9F5C-F205BC6C0281}"/>
              </a:ext>
            </a:extLst>
          </p:cNvPr>
          <p:cNvSpPr txBox="1"/>
          <p:nvPr/>
        </p:nvSpPr>
        <p:spPr>
          <a:xfrm>
            <a:off x="6515004" y="835428"/>
            <a:ext cx="870981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key3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8C09D94B-79BE-F434-EE9B-16492D0E15D2}"/>
              </a:ext>
            </a:extLst>
          </p:cNvPr>
          <p:cNvSpPr txBox="1"/>
          <p:nvPr/>
        </p:nvSpPr>
        <p:spPr>
          <a:xfrm>
            <a:off x="6509331" y="1718751"/>
            <a:ext cx="870981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key1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8BDC3CDC-B150-4F47-7B11-A3CE183111EA}"/>
              </a:ext>
            </a:extLst>
          </p:cNvPr>
          <p:cNvSpPr txBox="1"/>
          <p:nvPr/>
        </p:nvSpPr>
        <p:spPr>
          <a:xfrm>
            <a:off x="6509331" y="2566714"/>
            <a:ext cx="870981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key2</a:t>
            </a:r>
          </a:p>
        </p:txBody>
      </p:sp>
      <p:sp>
        <p:nvSpPr>
          <p:cNvPr id="47" name="Pfeil: nach rechts 46">
            <a:extLst>
              <a:ext uri="{FF2B5EF4-FFF2-40B4-BE49-F238E27FC236}">
                <a16:creationId xmlns:a16="http://schemas.microsoft.com/office/drawing/2014/main" id="{83803854-4D7C-8A9D-E296-3700E605CCC6}"/>
              </a:ext>
            </a:extLst>
          </p:cNvPr>
          <p:cNvSpPr/>
          <p:nvPr/>
        </p:nvSpPr>
        <p:spPr>
          <a:xfrm>
            <a:off x="7532632" y="2608807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9" name="Pfeil: nach rechts 48">
            <a:extLst>
              <a:ext uri="{FF2B5EF4-FFF2-40B4-BE49-F238E27FC236}">
                <a16:creationId xmlns:a16="http://schemas.microsoft.com/office/drawing/2014/main" id="{8C1A8CA8-3C92-47D4-9BB6-1B22915059F9}"/>
              </a:ext>
            </a:extLst>
          </p:cNvPr>
          <p:cNvSpPr/>
          <p:nvPr/>
        </p:nvSpPr>
        <p:spPr>
          <a:xfrm>
            <a:off x="7547718" y="874880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2" name="Pfeil: nach rechts 51">
            <a:extLst>
              <a:ext uri="{FF2B5EF4-FFF2-40B4-BE49-F238E27FC236}">
                <a16:creationId xmlns:a16="http://schemas.microsoft.com/office/drawing/2014/main" id="{A71458E2-83C6-0D17-B808-1B0C75785998}"/>
              </a:ext>
            </a:extLst>
          </p:cNvPr>
          <p:cNvSpPr/>
          <p:nvPr/>
        </p:nvSpPr>
        <p:spPr>
          <a:xfrm>
            <a:off x="7540232" y="1768172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3F6313A9-4DC9-402B-B9BB-9D952AB05C00}"/>
              </a:ext>
            </a:extLst>
          </p:cNvPr>
          <p:cNvCxnSpPr>
            <a:cxnSpLocks/>
          </p:cNvCxnSpPr>
          <p:nvPr/>
        </p:nvCxnSpPr>
        <p:spPr>
          <a:xfrm>
            <a:off x="2339752" y="2221569"/>
            <a:ext cx="2132203" cy="495249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feil: nach oben gekrümmt 60">
            <a:extLst>
              <a:ext uri="{FF2B5EF4-FFF2-40B4-BE49-F238E27FC236}">
                <a16:creationId xmlns:a16="http://schemas.microsoft.com/office/drawing/2014/main" id="{24FD164E-B3CB-30E2-8A8A-9F124ED970DA}"/>
              </a:ext>
            </a:extLst>
          </p:cNvPr>
          <p:cNvSpPr/>
          <p:nvPr/>
        </p:nvSpPr>
        <p:spPr>
          <a:xfrm>
            <a:off x="5294877" y="2915751"/>
            <a:ext cx="2603849" cy="561640"/>
          </a:xfrm>
          <a:prstGeom prst="curvedUp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AD9A388B-7BDA-FA22-413F-F8A127934DDE}"/>
              </a:ext>
            </a:extLst>
          </p:cNvPr>
          <p:cNvSpPr txBox="1"/>
          <p:nvPr/>
        </p:nvSpPr>
        <p:spPr>
          <a:xfrm>
            <a:off x="4701175" y="2566714"/>
            <a:ext cx="1187407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key2_value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4516BB87-B060-1580-4D77-35A6675D717C}"/>
              </a:ext>
            </a:extLst>
          </p:cNvPr>
          <p:cNvSpPr txBox="1"/>
          <p:nvPr/>
        </p:nvSpPr>
        <p:spPr>
          <a:xfrm>
            <a:off x="6524595" y="3386879"/>
            <a:ext cx="870981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key4</a:t>
            </a:r>
          </a:p>
        </p:txBody>
      </p:sp>
      <p:sp>
        <p:nvSpPr>
          <p:cNvPr id="70" name="Geschweifte Klammer links 69">
            <a:extLst>
              <a:ext uri="{FF2B5EF4-FFF2-40B4-BE49-F238E27FC236}">
                <a16:creationId xmlns:a16="http://schemas.microsoft.com/office/drawing/2014/main" id="{2C0726D6-0466-0A64-BE5C-FB5FE73C27A5}"/>
              </a:ext>
            </a:extLst>
          </p:cNvPr>
          <p:cNvSpPr/>
          <p:nvPr/>
        </p:nvSpPr>
        <p:spPr>
          <a:xfrm>
            <a:off x="6140207" y="505097"/>
            <a:ext cx="444493" cy="3293964"/>
          </a:xfrm>
          <a:prstGeom prst="leftBrace">
            <a:avLst>
              <a:gd name="adj1" fmla="val 8333"/>
              <a:gd name="adj2" fmla="val 39469"/>
            </a:avLst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Pfeil: nach rechts 70">
            <a:extLst>
              <a:ext uri="{FF2B5EF4-FFF2-40B4-BE49-F238E27FC236}">
                <a16:creationId xmlns:a16="http://schemas.microsoft.com/office/drawing/2014/main" id="{A54FF008-5B47-8773-BAC3-F0C42A5E2B21}"/>
              </a:ext>
            </a:extLst>
          </p:cNvPr>
          <p:cNvSpPr/>
          <p:nvPr/>
        </p:nvSpPr>
        <p:spPr>
          <a:xfrm>
            <a:off x="7532632" y="3424574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A31F3C1C-C71B-BE08-88AC-3D1E83A53B93}"/>
              </a:ext>
            </a:extLst>
          </p:cNvPr>
          <p:cNvCxnSpPr>
            <a:cxnSpLocks/>
          </p:cNvCxnSpPr>
          <p:nvPr/>
        </p:nvCxnSpPr>
        <p:spPr>
          <a:xfrm>
            <a:off x="1763688" y="2628652"/>
            <a:ext cx="4467993" cy="903933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feld 81">
            <a:extLst>
              <a:ext uri="{FF2B5EF4-FFF2-40B4-BE49-F238E27FC236}">
                <a16:creationId xmlns:a16="http://schemas.microsoft.com/office/drawing/2014/main" id="{A7267AD1-02D5-A93C-BE59-493A289462BA}"/>
              </a:ext>
            </a:extLst>
          </p:cNvPr>
          <p:cNvSpPr txBox="1"/>
          <p:nvPr/>
        </p:nvSpPr>
        <p:spPr>
          <a:xfrm>
            <a:off x="4217715" y="3877134"/>
            <a:ext cx="1674248" cy="71596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keys:</a:t>
            </a:r>
          </a:p>
          <a:p>
            <a:pPr algn="ctr"/>
            <a:r>
              <a:rPr lang="en-GB" noProof="0" dirty="0"/>
              <a:t>[“key1”, “key3”, “key2”, “key4”]</a:t>
            </a:r>
          </a:p>
        </p:txBody>
      </p:sp>
      <p:sp>
        <p:nvSpPr>
          <p:cNvPr id="83" name="Pfeil: gebogen 82">
            <a:extLst>
              <a:ext uri="{FF2B5EF4-FFF2-40B4-BE49-F238E27FC236}">
                <a16:creationId xmlns:a16="http://schemas.microsoft.com/office/drawing/2014/main" id="{52971F21-BCFE-590C-D190-0EB0E7FB5BAD}"/>
              </a:ext>
            </a:extLst>
          </p:cNvPr>
          <p:cNvSpPr/>
          <p:nvPr/>
        </p:nvSpPr>
        <p:spPr>
          <a:xfrm rot="16200000" flipV="1">
            <a:off x="6205294" y="3496985"/>
            <a:ext cx="630314" cy="1135543"/>
          </a:xfrm>
          <a:prstGeom prst="ben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8F70F678-8FB6-5BD8-8CA4-E9797A53A836}"/>
              </a:ext>
            </a:extLst>
          </p:cNvPr>
          <p:cNvCxnSpPr>
            <a:cxnSpLocks/>
          </p:cNvCxnSpPr>
          <p:nvPr/>
        </p:nvCxnSpPr>
        <p:spPr>
          <a:xfrm>
            <a:off x="1331640" y="3089635"/>
            <a:ext cx="2812564" cy="1145481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feld 86">
            <a:extLst>
              <a:ext uri="{FF2B5EF4-FFF2-40B4-BE49-F238E27FC236}">
                <a16:creationId xmlns:a16="http://schemas.microsoft.com/office/drawing/2014/main" id="{E975A4E5-0318-BC81-B714-D3EDD54F7668}"/>
              </a:ext>
            </a:extLst>
          </p:cNvPr>
          <p:cNvSpPr txBox="1"/>
          <p:nvPr/>
        </p:nvSpPr>
        <p:spPr>
          <a:xfrm>
            <a:off x="4217714" y="3870694"/>
            <a:ext cx="1674248" cy="113172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values:</a:t>
            </a:r>
          </a:p>
          <a:p>
            <a:pPr algn="ctr"/>
            <a:r>
              <a:rPr lang="en-GB" noProof="0" dirty="0"/>
              <a:t>[{“key1”, 1},</a:t>
            </a:r>
          </a:p>
          <a:p>
            <a:pPr algn="ctr"/>
            <a:r>
              <a:rPr lang="en-GB" noProof="0" dirty="0"/>
              <a:t>{ “key3”, 3}, {“key2”, 2}, </a:t>
            </a:r>
          </a:p>
          <a:p>
            <a:pPr algn="ctr"/>
            <a:r>
              <a:rPr lang="en-GB" noProof="0" dirty="0"/>
              <a:t>{“key4”, 4}]</a:t>
            </a:r>
          </a:p>
        </p:txBody>
      </p: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2FB2940C-CE98-455A-0FE6-141FDF9AD08D}"/>
              </a:ext>
            </a:extLst>
          </p:cNvPr>
          <p:cNvCxnSpPr>
            <a:cxnSpLocks/>
          </p:cNvCxnSpPr>
          <p:nvPr/>
        </p:nvCxnSpPr>
        <p:spPr>
          <a:xfrm>
            <a:off x="1470774" y="3304225"/>
            <a:ext cx="2673430" cy="1138431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76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15" grpId="1" animBg="1"/>
      <p:bldP spid="16" grpId="0" animBg="1"/>
      <p:bldP spid="61" grpId="0" animBg="1"/>
      <p:bldP spid="61" grpId="1" animBg="1"/>
      <p:bldP spid="66" grpId="0" animBg="1"/>
      <p:bldP spid="66" grpId="1" animBg="1"/>
      <p:bldP spid="69" grpId="0" animBg="1"/>
      <p:bldP spid="70" grpId="1" animBg="1"/>
      <p:bldP spid="71" grpId="0" animBg="1"/>
      <p:bldP spid="82" grpId="0" animBg="1"/>
      <p:bldP spid="82" grpId="1" animBg="1"/>
      <p:bldP spid="83" grpId="0" animBg="1"/>
      <p:bldP spid="8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3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C60DE3-2503-710B-C2D2-1F4691AA9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hteck 38">
            <a:extLst>
              <a:ext uri="{FF2B5EF4-FFF2-40B4-BE49-F238E27FC236}">
                <a16:creationId xmlns:a16="http://schemas.microsoft.com/office/drawing/2014/main" id="{E0B18101-3D7C-FBB3-4A48-9FB3A6B6F409}"/>
              </a:ext>
            </a:extLst>
          </p:cNvPr>
          <p:cNvSpPr/>
          <p:nvPr/>
        </p:nvSpPr>
        <p:spPr>
          <a:xfrm>
            <a:off x="6444208" y="126653"/>
            <a:ext cx="2699792" cy="1353568"/>
          </a:xfrm>
          <a:prstGeom prst="rect">
            <a:avLst/>
          </a:prstGeom>
          <a:solidFill>
            <a:srgbClr val="2B2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60F7189-B699-DAE1-A3DB-3C4BB670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Operations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F9C8AFB-D34E-D241-D7E4-5A94BA494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3D7871F-9FD5-B919-9239-654EAAF58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13</a:t>
            </a:fld>
            <a:endParaRPr lang="en-GB" noProof="0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65F951A2-5243-9A7E-B986-43C1C7A2FC8D}"/>
              </a:ext>
            </a:extLst>
          </p:cNvPr>
          <p:cNvSpPr txBox="1"/>
          <p:nvPr/>
        </p:nvSpPr>
        <p:spPr>
          <a:xfrm>
            <a:off x="467544" y="1069212"/>
            <a:ext cx="6492542" cy="715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Logical and mathematical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always a left</a:t>
            </a:r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and a right side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can be chained and order is defined by brackets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FAD9AA-9FA8-420E-9D93-E7C0A5B30B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4015" y="1853917"/>
            <a:ext cx="1932881" cy="25474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DBDAEF-0A3B-4022-A173-780417E9D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32492"/>
            <a:ext cx="3495635" cy="2666162"/>
          </a:xfrm>
          <a:prstGeom prst="rect">
            <a:avLst/>
          </a:prstGeom>
        </p:spPr>
      </p:pic>
      <p:sp>
        <p:nvSpPr>
          <p:cNvPr id="23" name="Textfeld 12">
            <a:extLst>
              <a:ext uri="{FF2B5EF4-FFF2-40B4-BE49-F238E27FC236}">
                <a16:creationId xmlns:a16="http://schemas.microsoft.com/office/drawing/2014/main" id="{669338A8-5EB9-465F-87F9-ED07A6521645}"/>
              </a:ext>
            </a:extLst>
          </p:cNvPr>
          <p:cNvSpPr txBox="1"/>
          <p:nvPr/>
        </p:nvSpPr>
        <p:spPr>
          <a:xfrm>
            <a:off x="2632981" y="3383913"/>
            <a:ext cx="1512168" cy="253916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50" noProof="0" dirty="0"/>
              <a:t>whole number division</a:t>
            </a:r>
          </a:p>
        </p:txBody>
      </p:sp>
      <p:sp>
        <p:nvSpPr>
          <p:cNvPr id="25" name="Textfeld 12">
            <a:extLst>
              <a:ext uri="{FF2B5EF4-FFF2-40B4-BE49-F238E27FC236}">
                <a16:creationId xmlns:a16="http://schemas.microsoft.com/office/drawing/2014/main" id="{D8EA0CD7-8415-436E-8E5B-91888D806ACE}"/>
              </a:ext>
            </a:extLst>
          </p:cNvPr>
          <p:cNvSpPr txBox="1"/>
          <p:nvPr/>
        </p:nvSpPr>
        <p:spPr>
          <a:xfrm>
            <a:off x="2632981" y="3701039"/>
            <a:ext cx="1512168" cy="41549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50" noProof="0" dirty="0"/>
              <a:t>division remainder (modulo)</a:t>
            </a:r>
          </a:p>
        </p:txBody>
      </p:sp>
      <p:sp>
        <p:nvSpPr>
          <p:cNvPr id="26" name="Textfeld 12">
            <a:extLst>
              <a:ext uri="{FF2B5EF4-FFF2-40B4-BE49-F238E27FC236}">
                <a16:creationId xmlns:a16="http://schemas.microsoft.com/office/drawing/2014/main" id="{8DBD7F35-4F4D-444D-AF4C-054B4E63914D}"/>
              </a:ext>
            </a:extLst>
          </p:cNvPr>
          <p:cNvSpPr txBox="1"/>
          <p:nvPr/>
        </p:nvSpPr>
        <p:spPr>
          <a:xfrm>
            <a:off x="2632661" y="4179745"/>
            <a:ext cx="1512168" cy="253916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50" noProof="0" dirty="0"/>
              <a:t>power</a:t>
            </a:r>
          </a:p>
        </p:txBody>
      </p:sp>
      <p:sp>
        <p:nvSpPr>
          <p:cNvPr id="27" name="Pfeil: nach rechts 44">
            <a:extLst>
              <a:ext uri="{FF2B5EF4-FFF2-40B4-BE49-F238E27FC236}">
                <a16:creationId xmlns:a16="http://schemas.microsoft.com/office/drawing/2014/main" id="{E66F615B-7E40-4FED-B6EE-BF417B0D0A14}"/>
              </a:ext>
            </a:extLst>
          </p:cNvPr>
          <p:cNvSpPr/>
          <p:nvPr/>
        </p:nvSpPr>
        <p:spPr>
          <a:xfrm rot="10800000">
            <a:off x="2384782" y="3405401"/>
            <a:ext cx="225210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8" name="Pfeil: nach rechts 44">
            <a:extLst>
              <a:ext uri="{FF2B5EF4-FFF2-40B4-BE49-F238E27FC236}">
                <a16:creationId xmlns:a16="http://schemas.microsoft.com/office/drawing/2014/main" id="{65D7B079-9B5B-4EF0-9394-47BCD1FD3509}"/>
              </a:ext>
            </a:extLst>
          </p:cNvPr>
          <p:cNvSpPr/>
          <p:nvPr/>
        </p:nvSpPr>
        <p:spPr>
          <a:xfrm rot="10800000">
            <a:off x="2384782" y="3800525"/>
            <a:ext cx="225210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9" name="Pfeil: nach rechts 44">
            <a:extLst>
              <a:ext uri="{FF2B5EF4-FFF2-40B4-BE49-F238E27FC236}">
                <a16:creationId xmlns:a16="http://schemas.microsoft.com/office/drawing/2014/main" id="{9704853E-DAFC-46C1-B2B2-93CE7E9FF604}"/>
              </a:ext>
            </a:extLst>
          </p:cNvPr>
          <p:cNvSpPr/>
          <p:nvPr/>
        </p:nvSpPr>
        <p:spPr>
          <a:xfrm rot="10800000">
            <a:off x="2384782" y="4198693"/>
            <a:ext cx="225210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0" name="Textfeld 12">
            <a:extLst>
              <a:ext uri="{FF2B5EF4-FFF2-40B4-BE49-F238E27FC236}">
                <a16:creationId xmlns:a16="http://schemas.microsoft.com/office/drawing/2014/main" id="{672CE317-86B4-487A-846F-7DC9BD8EFC4D}"/>
              </a:ext>
            </a:extLst>
          </p:cNvPr>
          <p:cNvSpPr txBox="1"/>
          <p:nvPr/>
        </p:nvSpPr>
        <p:spPr>
          <a:xfrm>
            <a:off x="5097791" y="1311128"/>
            <a:ext cx="720080" cy="253916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50" noProof="0" dirty="0"/>
              <a:t>equality</a:t>
            </a:r>
          </a:p>
        </p:txBody>
      </p:sp>
      <p:sp>
        <p:nvSpPr>
          <p:cNvPr id="31" name="Pfeil: nach rechts 44">
            <a:extLst>
              <a:ext uri="{FF2B5EF4-FFF2-40B4-BE49-F238E27FC236}">
                <a16:creationId xmlns:a16="http://schemas.microsoft.com/office/drawing/2014/main" id="{E6E6DFF1-5A04-481B-88C3-CE82D6D1A4F7}"/>
              </a:ext>
            </a:extLst>
          </p:cNvPr>
          <p:cNvSpPr/>
          <p:nvPr/>
        </p:nvSpPr>
        <p:spPr>
          <a:xfrm rot="5400000">
            <a:off x="5345226" y="1580605"/>
            <a:ext cx="225210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2" name="Textfeld 12">
            <a:extLst>
              <a:ext uri="{FF2B5EF4-FFF2-40B4-BE49-F238E27FC236}">
                <a16:creationId xmlns:a16="http://schemas.microsoft.com/office/drawing/2014/main" id="{04955358-A1F1-4CB4-96F5-17294BC8E126}"/>
              </a:ext>
            </a:extLst>
          </p:cNvPr>
          <p:cNvSpPr txBox="1"/>
          <p:nvPr/>
        </p:nvSpPr>
        <p:spPr>
          <a:xfrm>
            <a:off x="5565842" y="2217079"/>
            <a:ext cx="806358" cy="253916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50" noProof="0" dirty="0"/>
              <a:t>inequality</a:t>
            </a:r>
          </a:p>
        </p:txBody>
      </p:sp>
      <p:sp>
        <p:nvSpPr>
          <p:cNvPr id="33" name="Pfeil: nach rechts 44">
            <a:extLst>
              <a:ext uri="{FF2B5EF4-FFF2-40B4-BE49-F238E27FC236}">
                <a16:creationId xmlns:a16="http://schemas.microsoft.com/office/drawing/2014/main" id="{21F6CD56-6321-4D0D-A08F-D88F14E4A7D8}"/>
              </a:ext>
            </a:extLst>
          </p:cNvPr>
          <p:cNvSpPr/>
          <p:nvPr/>
        </p:nvSpPr>
        <p:spPr>
          <a:xfrm rot="10800000">
            <a:off x="5325576" y="2235128"/>
            <a:ext cx="225210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4" name="Textfeld 12">
            <a:extLst>
              <a:ext uri="{FF2B5EF4-FFF2-40B4-BE49-F238E27FC236}">
                <a16:creationId xmlns:a16="http://schemas.microsoft.com/office/drawing/2014/main" id="{B1D1710C-7EA8-41D9-97A1-6578AB5AF9B8}"/>
              </a:ext>
            </a:extLst>
          </p:cNvPr>
          <p:cNvSpPr txBox="1"/>
          <p:nvPr/>
        </p:nvSpPr>
        <p:spPr>
          <a:xfrm>
            <a:off x="3713815" y="2951277"/>
            <a:ext cx="806358" cy="253916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50" noProof="0" dirty="0"/>
              <a:t>negation</a:t>
            </a:r>
          </a:p>
        </p:txBody>
      </p:sp>
      <p:sp>
        <p:nvSpPr>
          <p:cNvPr id="35" name="Pfeil: nach rechts 44">
            <a:extLst>
              <a:ext uri="{FF2B5EF4-FFF2-40B4-BE49-F238E27FC236}">
                <a16:creationId xmlns:a16="http://schemas.microsoft.com/office/drawing/2014/main" id="{B762F985-5B7B-42B9-B278-34C98618CC75}"/>
              </a:ext>
            </a:extLst>
          </p:cNvPr>
          <p:cNvSpPr/>
          <p:nvPr/>
        </p:nvSpPr>
        <p:spPr>
          <a:xfrm rot="2500599">
            <a:off x="4376566" y="3257538"/>
            <a:ext cx="225210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6" name="Textfeld 12">
            <a:extLst>
              <a:ext uri="{FF2B5EF4-FFF2-40B4-BE49-F238E27FC236}">
                <a16:creationId xmlns:a16="http://schemas.microsoft.com/office/drawing/2014/main" id="{F071F0B3-E8BC-48E8-8682-3F6979EB773E}"/>
              </a:ext>
            </a:extLst>
          </p:cNvPr>
          <p:cNvSpPr txBox="1"/>
          <p:nvPr/>
        </p:nvSpPr>
        <p:spPr>
          <a:xfrm>
            <a:off x="5930255" y="3258795"/>
            <a:ext cx="806358" cy="253916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50" noProof="0" dirty="0"/>
              <a:t>relation</a:t>
            </a:r>
          </a:p>
        </p:txBody>
      </p:sp>
      <p:sp>
        <p:nvSpPr>
          <p:cNvPr id="37" name="Pfeil: nach rechts 44">
            <a:extLst>
              <a:ext uri="{FF2B5EF4-FFF2-40B4-BE49-F238E27FC236}">
                <a16:creationId xmlns:a16="http://schemas.microsoft.com/office/drawing/2014/main" id="{32FF8D16-3034-402D-8E2C-16AF88111E32}"/>
              </a:ext>
            </a:extLst>
          </p:cNvPr>
          <p:cNvSpPr/>
          <p:nvPr/>
        </p:nvSpPr>
        <p:spPr>
          <a:xfrm rot="5400000">
            <a:off x="6220829" y="3525693"/>
            <a:ext cx="225210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8" name="Textfeld 12">
            <a:extLst>
              <a:ext uri="{FF2B5EF4-FFF2-40B4-BE49-F238E27FC236}">
                <a16:creationId xmlns:a16="http://schemas.microsoft.com/office/drawing/2014/main" id="{3DC02931-F449-4B6C-A66A-328634389B61}"/>
              </a:ext>
            </a:extLst>
          </p:cNvPr>
          <p:cNvSpPr txBox="1"/>
          <p:nvPr/>
        </p:nvSpPr>
        <p:spPr>
          <a:xfrm>
            <a:off x="5003634" y="4634422"/>
            <a:ext cx="1471800" cy="41549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50" noProof="0" dirty="0"/>
              <a:t>logical connections (and = &amp;, or = |)</a:t>
            </a:r>
          </a:p>
        </p:txBody>
      </p:sp>
      <p:sp>
        <p:nvSpPr>
          <p:cNvPr id="44" name="Pfeil: nach rechts 44">
            <a:extLst>
              <a:ext uri="{FF2B5EF4-FFF2-40B4-BE49-F238E27FC236}">
                <a16:creationId xmlns:a16="http://schemas.microsoft.com/office/drawing/2014/main" id="{C33B8E24-0396-484F-B9B1-F2313AD0D3F5}"/>
              </a:ext>
            </a:extLst>
          </p:cNvPr>
          <p:cNvSpPr/>
          <p:nvPr/>
        </p:nvSpPr>
        <p:spPr>
          <a:xfrm rot="16200000">
            <a:off x="5626929" y="4401938"/>
            <a:ext cx="225210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83431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3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C60DE3-2503-710B-C2D2-1F4691AA9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fik 39">
            <a:extLst>
              <a:ext uri="{FF2B5EF4-FFF2-40B4-BE49-F238E27FC236}">
                <a16:creationId xmlns:a16="http://schemas.microsoft.com/office/drawing/2014/main" id="{E4B239E7-EA24-E4F1-1DBD-1B505CCD428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767282"/>
            <a:ext cx="9144000" cy="2360886"/>
          </a:xfrm>
          <a:prstGeom prst="rect">
            <a:avLst/>
          </a:prstGeom>
        </p:spPr>
      </p:pic>
      <p:sp>
        <p:nvSpPr>
          <p:cNvPr id="39" name="Rechteck 38">
            <a:extLst>
              <a:ext uri="{FF2B5EF4-FFF2-40B4-BE49-F238E27FC236}">
                <a16:creationId xmlns:a16="http://schemas.microsoft.com/office/drawing/2014/main" id="{E0B18101-3D7C-FBB3-4A48-9FB3A6B6F409}"/>
              </a:ext>
            </a:extLst>
          </p:cNvPr>
          <p:cNvSpPr/>
          <p:nvPr/>
        </p:nvSpPr>
        <p:spPr>
          <a:xfrm>
            <a:off x="6444208" y="126653"/>
            <a:ext cx="2699792" cy="1353568"/>
          </a:xfrm>
          <a:prstGeom prst="rect">
            <a:avLst/>
          </a:prstGeom>
          <a:solidFill>
            <a:srgbClr val="2B2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60F7189-B699-DAE1-A3DB-3C4BB670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If-Statements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F9C8AFB-D34E-D241-D7E4-5A94BA494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3D7871F-9FD5-B919-9239-654EAAF58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14</a:t>
            </a:fld>
            <a:endParaRPr lang="en-GB" noProof="0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65F951A2-5243-9A7E-B986-43C1C7A2FC8D}"/>
              </a:ext>
            </a:extLst>
          </p:cNvPr>
          <p:cNvSpPr txBox="1"/>
          <p:nvPr/>
        </p:nvSpPr>
        <p:spPr>
          <a:xfrm>
            <a:off x="0" y="1069212"/>
            <a:ext cx="6960086" cy="508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If-Statements control the flow of your application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They can be nested</a:t>
            </a:r>
          </a:p>
        </p:txBody>
      </p:sp>
      <p:pic>
        <p:nvPicPr>
          <p:cNvPr id="49" name="Grafik 48">
            <a:extLst>
              <a:ext uri="{FF2B5EF4-FFF2-40B4-BE49-F238E27FC236}">
                <a16:creationId xmlns:a16="http://schemas.microsoft.com/office/drawing/2014/main" id="{9C4D2C41-7D6E-A586-9E50-BD0E44D385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41" r="77255" b="71529"/>
          <a:stretch/>
        </p:blipFill>
        <p:spPr>
          <a:xfrm>
            <a:off x="3870196" y="2087837"/>
            <a:ext cx="3305095" cy="728973"/>
          </a:xfrm>
          <a:prstGeom prst="rect">
            <a:avLst/>
          </a:prstGeom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9A01B7EA-B848-E648-7D24-F249CBAC9E19}"/>
              </a:ext>
            </a:extLst>
          </p:cNvPr>
          <p:cNvSpPr txBox="1"/>
          <p:nvPr/>
        </p:nvSpPr>
        <p:spPr>
          <a:xfrm>
            <a:off x="5734623" y="2150155"/>
            <a:ext cx="2376264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: signalizes end of header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4ECC0667-28DA-67B4-EFE2-CD48068ECC80}"/>
              </a:ext>
            </a:extLst>
          </p:cNvPr>
          <p:cNvSpPr txBox="1"/>
          <p:nvPr/>
        </p:nvSpPr>
        <p:spPr>
          <a:xfrm>
            <a:off x="2199973" y="1612190"/>
            <a:ext cx="1226829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keyword for if statement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D43CE5A7-8B3D-D48A-1A17-7233756D3A48}"/>
              </a:ext>
            </a:extLst>
          </p:cNvPr>
          <p:cNvSpPr txBox="1"/>
          <p:nvPr/>
        </p:nvSpPr>
        <p:spPr>
          <a:xfrm>
            <a:off x="4112830" y="1443324"/>
            <a:ext cx="1566063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condition of if-statement</a:t>
            </a:r>
          </a:p>
        </p:txBody>
      </p:sp>
      <p:sp>
        <p:nvSpPr>
          <p:cNvPr id="48" name="Pfeil: nach rechts 47">
            <a:extLst>
              <a:ext uri="{FF2B5EF4-FFF2-40B4-BE49-F238E27FC236}">
                <a16:creationId xmlns:a16="http://schemas.microsoft.com/office/drawing/2014/main" id="{5A6E92F5-F996-3CD1-D819-BE9034A01E6E}"/>
              </a:ext>
            </a:extLst>
          </p:cNvPr>
          <p:cNvSpPr/>
          <p:nvPr/>
        </p:nvSpPr>
        <p:spPr>
          <a:xfrm rot="12700907" flipH="1">
            <a:off x="3484722" y="2067831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3" name="Pfeil: nach rechts 42">
            <a:extLst>
              <a:ext uri="{FF2B5EF4-FFF2-40B4-BE49-F238E27FC236}">
                <a16:creationId xmlns:a16="http://schemas.microsoft.com/office/drawing/2014/main" id="{423B330F-104F-15C6-FA64-039FD5E5FAD4}"/>
              </a:ext>
            </a:extLst>
          </p:cNvPr>
          <p:cNvSpPr/>
          <p:nvPr/>
        </p:nvSpPr>
        <p:spPr>
          <a:xfrm flipH="1">
            <a:off x="5167331" y="2206881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7" name="Geschweifte Klammer links 46">
            <a:extLst>
              <a:ext uri="{FF2B5EF4-FFF2-40B4-BE49-F238E27FC236}">
                <a16:creationId xmlns:a16="http://schemas.microsoft.com/office/drawing/2014/main" id="{28B938E4-8DF1-F3F0-CBED-DA055520FD88}"/>
              </a:ext>
            </a:extLst>
          </p:cNvPr>
          <p:cNvSpPr/>
          <p:nvPr/>
        </p:nvSpPr>
        <p:spPr>
          <a:xfrm rot="5400000">
            <a:off x="4503060" y="1714942"/>
            <a:ext cx="182766" cy="819210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0" name="Geschweifte Klammer links 49">
            <a:extLst>
              <a:ext uri="{FF2B5EF4-FFF2-40B4-BE49-F238E27FC236}">
                <a16:creationId xmlns:a16="http://schemas.microsoft.com/office/drawing/2014/main" id="{E32ACBB9-8F08-E1AD-40C6-50F4B4FA9225}"/>
              </a:ext>
            </a:extLst>
          </p:cNvPr>
          <p:cNvSpPr/>
          <p:nvPr/>
        </p:nvSpPr>
        <p:spPr>
          <a:xfrm rot="16200000" flipV="1">
            <a:off x="4021447" y="2756102"/>
            <a:ext cx="182766" cy="417318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1237AD06-3CDF-648B-6986-1684371D8502}"/>
              </a:ext>
            </a:extLst>
          </p:cNvPr>
          <p:cNvSpPr txBox="1"/>
          <p:nvPr/>
        </p:nvSpPr>
        <p:spPr>
          <a:xfrm>
            <a:off x="3160801" y="3115889"/>
            <a:ext cx="1735060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The body is always indented by one tab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6EFF2CE2-C6A0-43A3-981F-7095EEF6FD3F}"/>
              </a:ext>
            </a:extLst>
          </p:cNvPr>
          <p:cNvSpPr txBox="1"/>
          <p:nvPr/>
        </p:nvSpPr>
        <p:spPr>
          <a:xfrm>
            <a:off x="5292080" y="3133304"/>
            <a:ext cx="1368152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statement body</a:t>
            </a:r>
          </a:p>
        </p:txBody>
      </p:sp>
      <p:sp>
        <p:nvSpPr>
          <p:cNvPr id="53" name="Geschweifte Klammer links 52">
            <a:extLst>
              <a:ext uri="{FF2B5EF4-FFF2-40B4-BE49-F238E27FC236}">
                <a16:creationId xmlns:a16="http://schemas.microsoft.com/office/drawing/2014/main" id="{BD01EC4A-AEFC-6783-E7C9-83B2FC4787E5}"/>
              </a:ext>
            </a:extLst>
          </p:cNvPr>
          <p:cNvSpPr/>
          <p:nvPr/>
        </p:nvSpPr>
        <p:spPr>
          <a:xfrm rot="16200000" flipV="1">
            <a:off x="5878686" y="1353012"/>
            <a:ext cx="182766" cy="3222890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1420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3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6CA971-3F69-51E8-7CCA-E4499D01F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fik 39">
            <a:extLst>
              <a:ext uri="{FF2B5EF4-FFF2-40B4-BE49-F238E27FC236}">
                <a16:creationId xmlns:a16="http://schemas.microsoft.com/office/drawing/2014/main" id="{A5D8C0A4-9E71-AFBB-F1A5-6CF32A9DD5D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/>
          <a:stretch/>
        </p:blipFill>
        <p:spPr>
          <a:xfrm>
            <a:off x="107504" y="2162069"/>
            <a:ext cx="9144000" cy="157131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4FB8B02-3319-4AE2-3DC0-ACB0873A61C1}"/>
              </a:ext>
            </a:extLst>
          </p:cNvPr>
          <p:cNvPicPr/>
          <p:nvPr/>
        </p:nvPicPr>
        <p:blipFill>
          <a:blip r:embed="rId2"/>
          <a:srcRect r="83463" b="71061"/>
          <a:stretch/>
        </p:blipFill>
        <p:spPr>
          <a:xfrm>
            <a:off x="3779912" y="2107878"/>
            <a:ext cx="2664296" cy="835993"/>
          </a:xfrm>
          <a:prstGeom prst="rect">
            <a:avLst/>
          </a:prstGeom>
        </p:spPr>
      </p:pic>
      <p:sp>
        <p:nvSpPr>
          <p:cNvPr id="39" name="Rechteck 38">
            <a:extLst>
              <a:ext uri="{FF2B5EF4-FFF2-40B4-BE49-F238E27FC236}">
                <a16:creationId xmlns:a16="http://schemas.microsoft.com/office/drawing/2014/main" id="{92F2466F-6E2F-7534-4E39-96E09D058D44}"/>
              </a:ext>
            </a:extLst>
          </p:cNvPr>
          <p:cNvSpPr/>
          <p:nvPr/>
        </p:nvSpPr>
        <p:spPr>
          <a:xfrm>
            <a:off x="6444208" y="126653"/>
            <a:ext cx="2699792" cy="1353568"/>
          </a:xfrm>
          <a:prstGeom prst="rect">
            <a:avLst/>
          </a:prstGeom>
          <a:solidFill>
            <a:srgbClr val="2B2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73249F-72E5-89A9-3BD5-4B3FEA1BA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Loops</a:t>
            </a:r>
            <a:endParaRPr lang="en-GB" noProof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1EA017D-44BB-10C7-0062-EA5CE95FC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43B90B-1A77-4DE7-1A1E-704C8765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15</a:t>
            </a:fld>
            <a:endParaRPr lang="en-GB" noProof="0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BF252973-23F5-BC73-7DF3-75E07FE853BB}"/>
              </a:ext>
            </a:extLst>
          </p:cNvPr>
          <p:cNvSpPr txBox="1"/>
          <p:nvPr/>
        </p:nvSpPr>
        <p:spPr>
          <a:xfrm>
            <a:off x="0" y="1069212"/>
            <a:ext cx="6960086" cy="508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Loops repeat their bodies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While loops may be dangerous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44146262-36FD-4D99-7B09-BCA7A5001240}"/>
              </a:ext>
            </a:extLst>
          </p:cNvPr>
          <p:cNvSpPr txBox="1"/>
          <p:nvPr/>
        </p:nvSpPr>
        <p:spPr>
          <a:xfrm>
            <a:off x="6852360" y="2197440"/>
            <a:ext cx="2256144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: signalizes end of header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7AE2EEE-A7F8-3EE2-650A-9EB8F74BE18D}"/>
              </a:ext>
            </a:extLst>
          </p:cNvPr>
          <p:cNvSpPr txBox="1"/>
          <p:nvPr/>
        </p:nvSpPr>
        <p:spPr>
          <a:xfrm>
            <a:off x="2199973" y="1612190"/>
            <a:ext cx="1226829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keyword for for-loop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435547C0-932B-35F5-17CE-9A45AD1694F9}"/>
              </a:ext>
            </a:extLst>
          </p:cNvPr>
          <p:cNvSpPr txBox="1"/>
          <p:nvPr/>
        </p:nvSpPr>
        <p:spPr>
          <a:xfrm>
            <a:off x="3539043" y="1389153"/>
            <a:ext cx="1467281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iteration variable</a:t>
            </a:r>
          </a:p>
        </p:txBody>
      </p:sp>
      <p:sp>
        <p:nvSpPr>
          <p:cNvPr id="48" name="Pfeil: nach rechts 47">
            <a:extLst>
              <a:ext uri="{FF2B5EF4-FFF2-40B4-BE49-F238E27FC236}">
                <a16:creationId xmlns:a16="http://schemas.microsoft.com/office/drawing/2014/main" id="{E9A67FBC-6834-8B9C-284B-713F2924E80B}"/>
              </a:ext>
            </a:extLst>
          </p:cNvPr>
          <p:cNvSpPr/>
          <p:nvPr/>
        </p:nvSpPr>
        <p:spPr>
          <a:xfrm rot="12700907" flipH="1">
            <a:off x="3484722" y="2067831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3" name="Pfeil: nach rechts 42">
            <a:extLst>
              <a:ext uri="{FF2B5EF4-FFF2-40B4-BE49-F238E27FC236}">
                <a16:creationId xmlns:a16="http://schemas.microsoft.com/office/drawing/2014/main" id="{56D887C8-AF81-9AD8-1611-8B4E0FE091E9}"/>
              </a:ext>
            </a:extLst>
          </p:cNvPr>
          <p:cNvSpPr/>
          <p:nvPr/>
        </p:nvSpPr>
        <p:spPr>
          <a:xfrm flipH="1">
            <a:off x="6331886" y="2256084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0" name="Geschweifte Klammer links 49">
            <a:extLst>
              <a:ext uri="{FF2B5EF4-FFF2-40B4-BE49-F238E27FC236}">
                <a16:creationId xmlns:a16="http://schemas.microsoft.com/office/drawing/2014/main" id="{11A5849E-CC5A-9E4B-F020-4FA9CBB5C5EF}"/>
              </a:ext>
            </a:extLst>
          </p:cNvPr>
          <p:cNvSpPr/>
          <p:nvPr/>
        </p:nvSpPr>
        <p:spPr>
          <a:xfrm rot="16200000" flipV="1">
            <a:off x="4021447" y="2756102"/>
            <a:ext cx="182766" cy="417318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FB6DF670-5977-E904-42E4-D94934EB6D16}"/>
              </a:ext>
            </a:extLst>
          </p:cNvPr>
          <p:cNvSpPr txBox="1"/>
          <p:nvPr/>
        </p:nvSpPr>
        <p:spPr>
          <a:xfrm>
            <a:off x="3160801" y="3115889"/>
            <a:ext cx="1735060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The body is always indented by one tab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FB045E95-AB08-B69B-8DD9-EBCC01EE984F}"/>
              </a:ext>
            </a:extLst>
          </p:cNvPr>
          <p:cNvSpPr/>
          <p:nvPr/>
        </p:nvSpPr>
        <p:spPr>
          <a:xfrm rot="16200000" flipH="1">
            <a:off x="4203435" y="1851807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A8940257-1438-3C83-FF83-6E1904D0ED22}"/>
              </a:ext>
            </a:extLst>
          </p:cNvPr>
          <p:cNvSpPr/>
          <p:nvPr/>
        </p:nvSpPr>
        <p:spPr>
          <a:xfrm rot="19237303" flipH="1">
            <a:off x="4804113" y="1911261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243397D-CDA4-2278-8EBA-D62CC3D74A79}"/>
              </a:ext>
            </a:extLst>
          </p:cNvPr>
          <p:cNvSpPr txBox="1"/>
          <p:nvPr/>
        </p:nvSpPr>
        <p:spPr>
          <a:xfrm>
            <a:off x="5319532" y="1243853"/>
            <a:ext cx="1951670" cy="71596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keyword for specifying which list the iteration variable is </a:t>
            </a:r>
            <a:r>
              <a:rPr lang="en-GB" noProof="0" dirty="0" err="1"/>
              <a:t>refering</a:t>
            </a:r>
            <a:r>
              <a:rPr lang="en-GB" noProof="0" dirty="0"/>
              <a:t> to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8A52E7E-D354-0F2B-2E27-FD92D2D9151D}"/>
              </a:ext>
            </a:extLst>
          </p:cNvPr>
          <p:cNvSpPr txBox="1"/>
          <p:nvPr/>
        </p:nvSpPr>
        <p:spPr>
          <a:xfrm>
            <a:off x="5742017" y="3031367"/>
            <a:ext cx="1303435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list for iteration</a:t>
            </a: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60C2CAA6-DEAE-2245-48EC-5C16474B7C80}"/>
              </a:ext>
            </a:extLst>
          </p:cNvPr>
          <p:cNvSpPr/>
          <p:nvPr/>
        </p:nvSpPr>
        <p:spPr>
          <a:xfrm rot="3091740" flipH="1">
            <a:off x="5744951" y="2632838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79850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3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F11AF7-F595-09B9-9742-B575A4C61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A380A38-0DA1-7F2D-570D-DABB583DA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000234"/>
            <a:ext cx="9144000" cy="219329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C6F625C-8130-2A60-6F5A-A09988E105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6704" b="77463"/>
          <a:stretch/>
        </p:blipFill>
        <p:spPr>
          <a:xfrm>
            <a:off x="3669569" y="2238641"/>
            <a:ext cx="3066254" cy="1246674"/>
          </a:xfrm>
          <a:prstGeom prst="rect">
            <a:avLst/>
          </a:prstGeom>
        </p:spPr>
      </p:pic>
      <p:sp>
        <p:nvSpPr>
          <p:cNvPr id="39" name="Rechteck 38">
            <a:extLst>
              <a:ext uri="{FF2B5EF4-FFF2-40B4-BE49-F238E27FC236}">
                <a16:creationId xmlns:a16="http://schemas.microsoft.com/office/drawing/2014/main" id="{087F978B-10E2-F659-0FB3-FBBEE3F81E3D}"/>
              </a:ext>
            </a:extLst>
          </p:cNvPr>
          <p:cNvSpPr/>
          <p:nvPr/>
        </p:nvSpPr>
        <p:spPr>
          <a:xfrm>
            <a:off x="6444208" y="126653"/>
            <a:ext cx="2699792" cy="1353568"/>
          </a:xfrm>
          <a:prstGeom prst="rect">
            <a:avLst/>
          </a:prstGeom>
          <a:solidFill>
            <a:srgbClr val="2B2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B107BF7-B938-F71F-2A25-BEE3597E9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Functions</a:t>
            </a:r>
            <a:endParaRPr lang="en-GB" noProof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FDD2ED2-DDAD-58CA-D3AB-0053320EF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FD1DDE6-15ED-E8C6-0CA9-B37C21244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16</a:t>
            </a:fld>
            <a:endParaRPr lang="en-GB" noProof="0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00F51264-13DA-F9FE-9F75-E18548865B5D}"/>
              </a:ext>
            </a:extLst>
          </p:cNvPr>
          <p:cNvSpPr txBox="1"/>
          <p:nvPr/>
        </p:nvSpPr>
        <p:spPr>
          <a:xfrm>
            <a:off x="0" y="1069212"/>
            <a:ext cx="6960086" cy="715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Functions encapsulate their body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Can be called</a:t>
            </a:r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as black boxes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Can take arguments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8CBD392F-A890-F18B-C13E-F6BD849A0573}"/>
              </a:ext>
            </a:extLst>
          </p:cNvPr>
          <p:cNvSpPr txBox="1"/>
          <p:nvPr/>
        </p:nvSpPr>
        <p:spPr>
          <a:xfrm>
            <a:off x="6676650" y="2430765"/>
            <a:ext cx="2256144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: signalizes end of header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CA508E03-DF9C-FF86-563B-F62057F2FD7A}"/>
              </a:ext>
            </a:extLst>
          </p:cNvPr>
          <p:cNvSpPr txBox="1"/>
          <p:nvPr/>
        </p:nvSpPr>
        <p:spPr>
          <a:xfrm>
            <a:off x="2199973" y="1612190"/>
            <a:ext cx="1226829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keyword for functions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2D508CB4-C0D9-C001-2452-6218ACDBCD2A}"/>
              </a:ext>
            </a:extLst>
          </p:cNvPr>
          <p:cNvSpPr txBox="1"/>
          <p:nvPr/>
        </p:nvSpPr>
        <p:spPr>
          <a:xfrm>
            <a:off x="3641505" y="1415174"/>
            <a:ext cx="1555910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function identifier</a:t>
            </a:r>
          </a:p>
        </p:txBody>
      </p:sp>
      <p:sp>
        <p:nvSpPr>
          <p:cNvPr id="48" name="Pfeil: nach rechts 47">
            <a:extLst>
              <a:ext uri="{FF2B5EF4-FFF2-40B4-BE49-F238E27FC236}">
                <a16:creationId xmlns:a16="http://schemas.microsoft.com/office/drawing/2014/main" id="{77D9ECB2-88E1-56AC-CCEF-CCAE646EAC2F}"/>
              </a:ext>
            </a:extLst>
          </p:cNvPr>
          <p:cNvSpPr/>
          <p:nvPr/>
        </p:nvSpPr>
        <p:spPr>
          <a:xfrm rot="12700907" flipH="1">
            <a:off x="3439113" y="2161003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3" name="Pfeil: nach rechts 42">
            <a:extLst>
              <a:ext uri="{FF2B5EF4-FFF2-40B4-BE49-F238E27FC236}">
                <a16:creationId xmlns:a16="http://schemas.microsoft.com/office/drawing/2014/main" id="{EB9A651F-956C-E74B-3A9A-C3452F7BADB4}"/>
              </a:ext>
            </a:extLst>
          </p:cNvPr>
          <p:cNvSpPr/>
          <p:nvPr/>
        </p:nvSpPr>
        <p:spPr>
          <a:xfrm flipH="1">
            <a:off x="6156176" y="2489409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0" name="Geschweifte Klammer links 49">
            <a:extLst>
              <a:ext uri="{FF2B5EF4-FFF2-40B4-BE49-F238E27FC236}">
                <a16:creationId xmlns:a16="http://schemas.microsoft.com/office/drawing/2014/main" id="{38878F3C-47F2-0B52-E6F4-FAF07D1AD676}"/>
              </a:ext>
            </a:extLst>
          </p:cNvPr>
          <p:cNvSpPr/>
          <p:nvPr/>
        </p:nvSpPr>
        <p:spPr>
          <a:xfrm rot="16200000" flipV="1">
            <a:off x="3962516" y="3016473"/>
            <a:ext cx="182766" cy="604154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10BFD03F-6B61-F19B-ECEA-85E455A8B7D7}"/>
              </a:ext>
            </a:extLst>
          </p:cNvPr>
          <p:cNvSpPr txBox="1"/>
          <p:nvPr/>
        </p:nvSpPr>
        <p:spPr>
          <a:xfrm>
            <a:off x="3008452" y="3469678"/>
            <a:ext cx="1735060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GB" noProof="0" dirty="0"/>
              <a:t>he body is always indented by one tab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BAAE8114-FE5B-FA48-03AC-400DF8E15790}"/>
              </a:ext>
            </a:extLst>
          </p:cNvPr>
          <p:cNvSpPr/>
          <p:nvPr/>
        </p:nvSpPr>
        <p:spPr>
          <a:xfrm rot="16200000" flipH="1">
            <a:off x="4571492" y="1914864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4EC026A7-8506-7AFA-160B-DB9405074490}"/>
              </a:ext>
            </a:extLst>
          </p:cNvPr>
          <p:cNvSpPr/>
          <p:nvPr/>
        </p:nvSpPr>
        <p:spPr>
          <a:xfrm rot="16200000" flipH="1">
            <a:off x="5503537" y="1915573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237E71A-11C0-D41C-E132-16F630E53ACD}"/>
              </a:ext>
            </a:extLst>
          </p:cNvPr>
          <p:cNvSpPr txBox="1"/>
          <p:nvPr/>
        </p:nvSpPr>
        <p:spPr>
          <a:xfrm>
            <a:off x="5396365" y="1415174"/>
            <a:ext cx="1951670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function parameters</a:t>
            </a:r>
            <a:endParaRPr lang="en-GB" noProof="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3B5C179-2AD7-5626-1A83-9DE9298DDA18}"/>
              </a:ext>
            </a:extLst>
          </p:cNvPr>
          <p:cNvSpPr txBox="1"/>
          <p:nvPr/>
        </p:nvSpPr>
        <p:spPr>
          <a:xfrm>
            <a:off x="5696869" y="3621212"/>
            <a:ext cx="1735060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keyword for returning values</a:t>
            </a:r>
            <a:endParaRPr lang="en-GB" noProof="0" dirty="0"/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24DF51D3-A4D8-1C5C-A43F-C36F496F9B3D}"/>
              </a:ext>
            </a:extLst>
          </p:cNvPr>
          <p:cNvSpPr/>
          <p:nvPr/>
        </p:nvSpPr>
        <p:spPr>
          <a:xfrm rot="2504109" flipH="1">
            <a:off x="5239630" y="3309591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043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B0D25-9DBF-DA61-8BE5-8C72B08F2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0671CF1-7797-B258-ACF5-2662DAF6F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13EDDA7-80A9-673A-BEF0-2B610C79B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17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509FC5B-3762-9017-96FC-D42B61BF71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63C345F-123B-6511-35D7-40711BF9C689}"/>
              </a:ext>
            </a:extLst>
          </p:cNvPr>
          <p:cNvSpPr txBox="1"/>
          <p:nvPr/>
        </p:nvSpPr>
        <p:spPr>
          <a:xfrm>
            <a:off x="2627783" y="126653"/>
            <a:ext cx="1944216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a</a:t>
            </a:r>
            <a:r>
              <a:rPr lang="en-GB" noProof="0" dirty="0" err="1"/>
              <a:t>ssignment</a:t>
            </a:r>
            <a:r>
              <a:rPr lang="en-GB" noProof="0" dirty="0"/>
              <a:t> operations</a:t>
            </a: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EA950507-47A2-2659-57CC-1E0EEE7DF378}"/>
              </a:ext>
            </a:extLst>
          </p:cNvPr>
          <p:cNvSpPr/>
          <p:nvPr/>
        </p:nvSpPr>
        <p:spPr>
          <a:xfrm flipH="1">
            <a:off x="2159732" y="168746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D27F028-6F2B-FB73-A82C-876EE5A19C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" y="486693"/>
            <a:ext cx="9144001" cy="446449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9FC9EF3-D1A4-92F8-EA95-F6051D158053}"/>
              </a:ext>
            </a:extLst>
          </p:cNvPr>
          <p:cNvSpPr txBox="1"/>
          <p:nvPr/>
        </p:nvSpPr>
        <p:spPr>
          <a:xfrm>
            <a:off x="35496" y="996274"/>
            <a:ext cx="1656184" cy="71596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i</a:t>
            </a:r>
            <a:r>
              <a:rPr lang="en-GB" noProof="0" dirty="0" err="1"/>
              <a:t>dentifiers</a:t>
            </a:r>
            <a:r>
              <a:rPr lang="en-GB" noProof="0" dirty="0"/>
              <a:t>: variable names helping us track their content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DEAE80FC-4E19-ACFF-009A-EF0CC4515C8B}"/>
              </a:ext>
            </a:extLst>
          </p:cNvPr>
          <p:cNvSpPr/>
          <p:nvPr/>
        </p:nvSpPr>
        <p:spPr>
          <a:xfrm rot="5400000" flipH="1">
            <a:off x="211320" y="570314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5BEBC4-48A4-5627-B27D-8EC2FE81C378}"/>
              </a:ext>
            </a:extLst>
          </p:cNvPr>
          <p:cNvSpPr txBox="1"/>
          <p:nvPr/>
        </p:nvSpPr>
        <p:spPr>
          <a:xfrm>
            <a:off x="2147212" y="996274"/>
            <a:ext cx="1656184" cy="113172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values </a:t>
            </a:r>
            <a:r>
              <a:rPr lang="en-GB" noProof="0" dirty="0">
                <a:sym typeface="Wingdings" panose="05000000000000000000" pitchFamily="2" charset="2"/>
              </a:rPr>
              <a:t> simple datatypes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ym typeface="Wingdings" panose="05000000000000000000" pitchFamily="2" charset="2"/>
              </a:rPr>
              <a:t>numeric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ym typeface="Wingdings" panose="05000000000000000000" pitchFamily="2" charset="2"/>
              </a:rPr>
              <a:t>string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 err="1">
                <a:sym typeface="Wingdings" panose="05000000000000000000" pitchFamily="2" charset="2"/>
              </a:rPr>
              <a:t>boolean</a:t>
            </a:r>
            <a:endParaRPr lang="en-GB" noProof="0" dirty="0">
              <a:sym typeface="Wingdings" panose="05000000000000000000" pitchFamily="2" charset="2"/>
            </a:endParaRP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A673CAA4-901F-E1B5-0527-0FFED0EECE1E}"/>
              </a:ext>
            </a:extLst>
          </p:cNvPr>
          <p:cNvSpPr/>
          <p:nvPr/>
        </p:nvSpPr>
        <p:spPr>
          <a:xfrm rot="3083726" flipH="1">
            <a:off x="1710872" y="599750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19" name="Grafik 12" descr="Schachtel mit einfarbiger Füllung">
            <a:extLst>
              <a:ext uri="{FF2B5EF4-FFF2-40B4-BE49-F238E27FC236}">
                <a16:creationId xmlns:a16="http://schemas.microsoft.com/office/drawing/2014/main" id="{8EF4712B-4271-0902-532D-E16F9AF0D4BF}"/>
              </a:ext>
            </a:extLst>
          </p:cNvPr>
          <p:cNvGrpSpPr/>
          <p:nvPr/>
        </p:nvGrpSpPr>
        <p:grpSpPr>
          <a:xfrm>
            <a:off x="8171259" y="568686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B5A45BC4-DFB9-209E-2B8B-FE7F3D2FFD73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DBACE199-90EE-D974-38F5-104662F876D7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835D8C71-2451-A038-62F6-80D1B4B1096D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50</a:t>
              </a:r>
              <a:endParaRPr lang="en-GB" noProof="0" dirty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1EA5A5B5-B677-290A-F2EC-1020F027A66E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4D38C1FB-0836-7F31-DF57-10BD245B9BD1}"/>
              </a:ext>
            </a:extLst>
          </p:cNvPr>
          <p:cNvSpPr txBox="1"/>
          <p:nvPr/>
        </p:nvSpPr>
        <p:spPr>
          <a:xfrm>
            <a:off x="6300192" y="811096"/>
            <a:ext cx="1187407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 err="1"/>
              <a:t>output_string</a:t>
            </a:r>
            <a:endParaRPr lang="en-GB" noProof="0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C2E31CDB-4A7C-D154-DD4C-571D35EA96BB}"/>
              </a:ext>
            </a:extLst>
          </p:cNvPr>
          <p:cNvSpPr/>
          <p:nvPr/>
        </p:nvSpPr>
        <p:spPr>
          <a:xfrm>
            <a:off x="7567761" y="853189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2F86203C-9C84-0504-D6E3-4B1B6C5B3896}"/>
              </a:ext>
            </a:extLst>
          </p:cNvPr>
          <p:cNvSpPr txBox="1"/>
          <p:nvPr/>
        </p:nvSpPr>
        <p:spPr>
          <a:xfrm>
            <a:off x="7308304" y="1712239"/>
            <a:ext cx="179295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x</a:t>
            </a:r>
          </a:p>
        </p:txBody>
      </p:sp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5243076B-15B5-49BA-FA71-EDEBED2D120C}"/>
              </a:ext>
            </a:extLst>
          </p:cNvPr>
          <p:cNvSpPr/>
          <p:nvPr/>
        </p:nvSpPr>
        <p:spPr>
          <a:xfrm>
            <a:off x="7567761" y="1754332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28" name="Grafik 12" descr="Schachtel mit einfarbiger Füllung">
            <a:extLst>
              <a:ext uri="{FF2B5EF4-FFF2-40B4-BE49-F238E27FC236}">
                <a16:creationId xmlns:a16="http://schemas.microsoft.com/office/drawing/2014/main" id="{99FAB321-A965-6CA7-915C-8ACCD79549D4}"/>
              </a:ext>
            </a:extLst>
          </p:cNvPr>
          <p:cNvGrpSpPr/>
          <p:nvPr/>
        </p:nvGrpSpPr>
        <p:grpSpPr>
          <a:xfrm>
            <a:off x="8171258" y="1450700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85CC483F-D3DB-C742-8C52-3B62BEE63AD5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EEED8C7F-0236-FF9D-DCF6-531E48D97A4F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2B004FB7-CFF6-8E09-17E6-0F0FE5557684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85</a:t>
              </a:r>
              <a:endParaRPr lang="en-GB" noProof="0" dirty="0"/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37848A92-43AC-C988-AB91-6964F8385AC2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34" name="Pfeil: Fünfeck 33">
            <a:extLst>
              <a:ext uri="{FF2B5EF4-FFF2-40B4-BE49-F238E27FC236}">
                <a16:creationId xmlns:a16="http://schemas.microsoft.com/office/drawing/2014/main" id="{03AB2DFE-4B90-65B7-87EA-E440078AC8AC}"/>
              </a:ext>
            </a:extLst>
          </p:cNvPr>
          <p:cNvSpPr/>
          <p:nvPr/>
        </p:nvSpPr>
        <p:spPr>
          <a:xfrm rot="5400000">
            <a:off x="8232064" y="497535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The result is:</a:t>
            </a:r>
          </a:p>
        </p:txBody>
      </p:sp>
      <p:sp>
        <p:nvSpPr>
          <p:cNvPr id="35" name="Pfeil: Fünfeck 34">
            <a:extLst>
              <a:ext uri="{FF2B5EF4-FFF2-40B4-BE49-F238E27FC236}">
                <a16:creationId xmlns:a16="http://schemas.microsoft.com/office/drawing/2014/main" id="{A733E24D-E5D9-5880-36F3-89AD9F229291}"/>
              </a:ext>
            </a:extLst>
          </p:cNvPr>
          <p:cNvSpPr/>
          <p:nvPr/>
        </p:nvSpPr>
        <p:spPr>
          <a:xfrm rot="5400000">
            <a:off x="8232064" y="1351621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10</a:t>
            </a:r>
          </a:p>
        </p:txBody>
      </p:sp>
      <p:grpSp>
        <p:nvGrpSpPr>
          <p:cNvPr id="36" name="Grafik 12" descr="Schachtel mit einfarbiger Füllung">
            <a:extLst>
              <a:ext uri="{FF2B5EF4-FFF2-40B4-BE49-F238E27FC236}">
                <a16:creationId xmlns:a16="http://schemas.microsoft.com/office/drawing/2014/main" id="{5747F87D-0C24-06DC-34CC-4F75732906BC}"/>
              </a:ext>
            </a:extLst>
          </p:cNvPr>
          <p:cNvGrpSpPr/>
          <p:nvPr/>
        </p:nvGrpSpPr>
        <p:grpSpPr>
          <a:xfrm>
            <a:off x="8171257" y="3189307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4BE6E6CB-FE77-F7F8-6BA5-1F757244C8FF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63E280C6-B710-D460-7A13-8B801AE3275D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F3B0C687-1C2F-ADF8-2E8C-78715AEFD68A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77</a:t>
              </a:r>
              <a:endParaRPr lang="en-GB" noProof="0" dirty="0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78E9A80C-CAD6-1431-D868-0FE7EF893406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41" name="Grafik 12" descr="Schachtel mit einfarbiger Füllung">
            <a:extLst>
              <a:ext uri="{FF2B5EF4-FFF2-40B4-BE49-F238E27FC236}">
                <a16:creationId xmlns:a16="http://schemas.microsoft.com/office/drawing/2014/main" id="{263066DA-063A-DCB9-49AB-60EAFCBCAE76}"/>
              </a:ext>
            </a:extLst>
          </p:cNvPr>
          <p:cNvGrpSpPr/>
          <p:nvPr/>
        </p:nvGrpSpPr>
        <p:grpSpPr>
          <a:xfrm>
            <a:off x="8171256" y="4039671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B354BDE3-7436-C97F-A951-D77585E5DA4E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0BEEF803-D372-580E-853E-4804B3D273BA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EC4F9983-E749-FEDE-34E0-7C645CBA51ED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56</a:t>
              </a:r>
              <a:endParaRPr lang="en-GB" noProof="0" dirty="0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EC507083-E984-64A4-7064-893B5F37E8B7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46" name="Grafik 12" descr="Schachtel mit einfarbiger Füllung">
            <a:extLst>
              <a:ext uri="{FF2B5EF4-FFF2-40B4-BE49-F238E27FC236}">
                <a16:creationId xmlns:a16="http://schemas.microsoft.com/office/drawing/2014/main" id="{7E5E833C-4960-46CA-F7DE-E890745C7377}"/>
              </a:ext>
            </a:extLst>
          </p:cNvPr>
          <p:cNvGrpSpPr/>
          <p:nvPr/>
        </p:nvGrpSpPr>
        <p:grpSpPr>
          <a:xfrm>
            <a:off x="8171258" y="2303193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9E2DDC05-36A3-6EBE-666F-BA14788959C7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7DE6C277-7A78-4F04-8923-9303684CA723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54231765-5051-8669-99FE-2A3D1E975D3A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12</a:t>
              </a:r>
              <a:endParaRPr lang="en-GB" noProof="0" dirty="0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BA987062-8E3F-A6DD-BF8E-430DCE5B7A48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289405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9BE03-5BB6-E5CF-6971-7C0BF32BF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AC20A1E-42DA-39F7-C001-7E3CA1D38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14F4719-E1FA-3889-D103-83CCA6334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18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7C8F617-B20F-8C29-F409-B0B1411B50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D6F774C-829E-DBDD-C53D-E5ABD106B34E}"/>
              </a:ext>
            </a:extLst>
          </p:cNvPr>
          <p:cNvSpPr txBox="1"/>
          <p:nvPr/>
        </p:nvSpPr>
        <p:spPr>
          <a:xfrm>
            <a:off x="3851920" y="546522"/>
            <a:ext cx="2160240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: signalizes end of header</a:t>
            </a: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DD23A86A-44DF-87C6-CFE7-42A8F8F55BC8}"/>
              </a:ext>
            </a:extLst>
          </p:cNvPr>
          <p:cNvSpPr/>
          <p:nvPr/>
        </p:nvSpPr>
        <p:spPr>
          <a:xfrm flipH="1">
            <a:off x="3383869" y="600794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86BC1A4-10FA-8B69-A8AC-B9066752E81A}"/>
              </a:ext>
            </a:extLst>
          </p:cNvPr>
          <p:cNvSpPr/>
          <p:nvPr/>
        </p:nvSpPr>
        <p:spPr>
          <a:xfrm>
            <a:off x="-1" y="846733"/>
            <a:ext cx="9144001" cy="410445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AFB36F6-4070-A19E-5F27-2CAAAF210015}"/>
              </a:ext>
            </a:extLst>
          </p:cNvPr>
          <p:cNvSpPr txBox="1"/>
          <p:nvPr/>
        </p:nvSpPr>
        <p:spPr>
          <a:xfrm>
            <a:off x="32062" y="1505124"/>
            <a:ext cx="1735060" cy="1339597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def keyword to signalize start of function</a:t>
            </a:r>
          </a:p>
          <a:p>
            <a:endParaRPr lang="en-GB" noProof="0" dirty="0"/>
          </a:p>
          <a:p>
            <a:r>
              <a:rPr lang="en-GB" noProof="0" dirty="0"/>
              <a:t>A function always starts with a header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B58B5C6D-ECFC-8F06-EE34-A7186D4A90A5}"/>
              </a:ext>
            </a:extLst>
          </p:cNvPr>
          <p:cNvSpPr/>
          <p:nvPr/>
        </p:nvSpPr>
        <p:spPr>
          <a:xfrm rot="5400000" flipH="1">
            <a:off x="-158477" y="1040705"/>
            <a:ext cx="60396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A079B25-4EB0-8184-7DC9-A6BD0999C4D2}"/>
              </a:ext>
            </a:extLst>
          </p:cNvPr>
          <p:cNvSpPr txBox="1"/>
          <p:nvPr/>
        </p:nvSpPr>
        <p:spPr>
          <a:xfrm>
            <a:off x="849173" y="219998"/>
            <a:ext cx="1289647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function name</a:t>
            </a: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0AC4DE30-53BD-DBE2-699A-59088D646FC9}"/>
              </a:ext>
            </a:extLst>
          </p:cNvPr>
          <p:cNvSpPr/>
          <p:nvPr/>
        </p:nvSpPr>
        <p:spPr>
          <a:xfrm rot="16200000" flipH="1" flipV="1">
            <a:off x="416446" y="315354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D1674F8-C56C-4579-351C-80267EB2C321}"/>
              </a:ext>
            </a:extLst>
          </p:cNvPr>
          <p:cNvSpPr txBox="1"/>
          <p:nvPr/>
        </p:nvSpPr>
        <p:spPr>
          <a:xfrm>
            <a:off x="1912916" y="1503635"/>
            <a:ext cx="2080007" cy="92384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function parameters in () brackets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method = „greedy“ sets a default value</a:t>
            </a:r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0E596855-CBF0-7880-7C89-387206B5356C}"/>
              </a:ext>
            </a:extLst>
          </p:cNvPr>
          <p:cNvSpPr/>
          <p:nvPr/>
        </p:nvSpPr>
        <p:spPr>
          <a:xfrm rot="5400000" flipH="1">
            <a:off x="1723595" y="1035475"/>
            <a:ext cx="614425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B6BD19A-C0E2-56AD-0C6E-D8270C63580D}"/>
              </a:ext>
            </a:extLst>
          </p:cNvPr>
          <p:cNvSpPr txBox="1"/>
          <p:nvPr/>
        </p:nvSpPr>
        <p:spPr>
          <a:xfrm>
            <a:off x="7452320" y="69893"/>
            <a:ext cx="1584176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function definition</a:t>
            </a:r>
          </a:p>
        </p:txBody>
      </p:sp>
      <p:grpSp>
        <p:nvGrpSpPr>
          <p:cNvPr id="15" name="Grafik 12" descr="Schachtel mit einfarbiger Füllung">
            <a:extLst>
              <a:ext uri="{FF2B5EF4-FFF2-40B4-BE49-F238E27FC236}">
                <a16:creationId xmlns:a16="http://schemas.microsoft.com/office/drawing/2014/main" id="{4E983E1A-C052-5428-D769-2EA436CE223D}"/>
              </a:ext>
            </a:extLst>
          </p:cNvPr>
          <p:cNvGrpSpPr/>
          <p:nvPr/>
        </p:nvGrpSpPr>
        <p:grpSpPr>
          <a:xfrm>
            <a:off x="8171259" y="568686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36EBE8B3-1125-C127-7AEE-DE89B1A01FC1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277DEA6D-F28C-692B-EFE5-B71DF4FFD28E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F2F5E65C-3B31-A9C2-453E-D7627AE68222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50</a:t>
              </a:r>
              <a:endParaRPr lang="en-GB" noProof="0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E1E7CDAE-0CD5-0F8C-4434-CC678E89C090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1718DBBB-7FDC-29F3-CDF3-E64B90476C88}"/>
              </a:ext>
            </a:extLst>
          </p:cNvPr>
          <p:cNvSpPr txBox="1"/>
          <p:nvPr/>
        </p:nvSpPr>
        <p:spPr>
          <a:xfrm>
            <a:off x="6300192" y="811096"/>
            <a:ext cx="1187407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 err="1"/>
              <a:t>output_string</a:t>
            </a:r>
            <a:endParaRPr lang="en-GB" noProof="0" dirty="0"/>
          </a:p>
        </p:txBody>
      </p:sp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CB5274E2-E531-CA4B-78ED-E003FCDBB888}"/>
              </a:ext>
            </a:extLst>
          </p:cNvPr>
          <p:cNvSpPr/>
          <p:nvPr/>
        </p:nvSpPr>
        <p:spPr>
          <a:xfrm>
            <a:off x="7567761" y="853189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0CFF158-8A5F-D176-B4CB-5386BC5DAD38}"/>
              </a:ext>
            </a:extLst>
          </p:cNvPr>
          <p:cNvSpPr txBox="1"/>
          <p:nvPr/>
        </p:nvSpPr>
        <p:spPr>
          <a:xfrm>
            <a:off x="7308304" y="1712239"/>
            <a:ext cx="179295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x</a:t>
            </a:r>
          </a:p>
        </p:txBody>
      </p:sp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8483A26D-CDF0-D65F-91A4-9B267B6CF1C7}"/>
              </a:ext>
            </a:extLst>
          </p:cNvPr>
          <p:cNvSpPr/>
          <p:nvPr/>
        </p:nvSpPr>
        <p:spPr>
          <a:xfrm>
            <a:off x="7567761" y="1754332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24" name="Grafik 12" descr="Schachtel mit einfarbiger Füllung">
            <a:extLst>
              <a:ext uri="{FF2B5EF4-FFF2-40B4-BE49-F238E27FC236}">
                <a16:creationId xmlns:a16="http://schemas.microsoft.com/office/drawing/2014/main" id="{6035ECAF-4D9B-ED62-67C7-6003AAEA4847}"/>
              </a:ext>
            </a:extLst>
          </p:cNvPr>
          <p:cNvGrpSpPr/>
          <p:nvPr/>
        </p:nvGrpSpPr>
        <p:grpSpPr>
          <a:xfrm>
            <a:off x="8171258" y="1450700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875CCA7F-4D4D-BF6B-F05A-E284940B4C3D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2A7CA0E2-B969-045A-AFD8-3F4228A2FA02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D2C160C1-B7DA-DF64-93D4-0A52119C3E54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85</a:t>
              </a:r>
              <a:endParaRPr lang="en-GB" noProof="0" dirty="0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13E9C4EE-E7AA-C0A3-18DB-19FB92A3B029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29" name="Pfeil: Fünfeck 28">
            <a:extLst>
              <a:ext uri="{FF2B5EF4-FFF2-40B4-BE49-F238E27FC236}">
                <a16:creationId xmlns:a16="http://schemas.microsoft.com/office/drawing/2014/main" id="{A16A2310-8B7F-73AF-B627-49B9E0A3AAA3}"/>
              </a:ext>
            </a:extLst>
          </p:cNvPr>
          <p:cNvSpPr/>
          <p:nvPr/>
        </p:nvSpPr>
        <p:spPr>
          <a:xfrm rot="5400000">
            <a:off x="8232064" y="497535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The result is:</a:t>
            </a:r>
          </a:p>
        </p:txBody>
      </p:sp>
      <p:sp>
        <p:nvSpPr>
          <p:cNvPr id="30" name="Pfeil: Fünfeck 29">
            <a:extLst>
              <a:ext uri="{FF2B5EF4-FFF2-40B4-BE49-F238E27FC236}">
                <a16:creationId xmlns:a16="http://schemas.microsoft.com/office/drawing/2014/main" id="{48C3E5E5-7A28-A8B6-E6ED-9498B566584C}"/>
              </a:ext>
            </a:extLst>
          </p:cNvPr>
          <p:cNvSpPr/>
          <p:nvPr/>
        </p:nvSpPr>
        <p:spPr>
          <a:xfrm rot="5400000">
            <a:off x="8232064" y="1351621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10</a:t>
            </a:r>
          </a:p>
        </p:txBody>
      </p:sp>
      <p:grpSp>
        <p:nvGrpSpPr>
          <p:cNvPr id="31" name="Grafik 12" descr="Schachtel mit einfarbiger Füllung">
            <a:extLst>
              <a:ext uri="{FF2B5EF4-FFF2-40B4-BE49-F238E27FC236}">
                <a16:creationId xmlns:a16="http://schemas.microsoft.com/office/drawing/2014/main" id="{8BF01F76-9981-70AE-6EE0-425407270B1D}"/>
              </a:ext>
            </a:extLst>
          </p:cNvPr>
          <p:cNvGrpSpPr/>
          <p:nvPr/>
        </p:nvGrpSpPr>
        <p:grpSpPr>
          <a:xfrm>
            <a:off x="8171257" y="3189307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ACF0F544-557D-A815-FE25-823D8F2A60A2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482EA94D-DF92-B786-D05A-587619F858CE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0333855F-48B9-DBE4-CCA3-58137AC16E68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77</a:t>
              </a:r>
              <a:endParaRPr lang="en-GB" noProof="0" dirty="0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837B0EB7-3700-7B4A-E614-4C68FFC93DA0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36" name="Grafik 12" descr="Schachtel mit einfarbiger Füllung">
            <a:extLst>
              <a:ext uri="{FF2B5EF4-FFF2-40B4-BE49-F238E27FC236}">
                <a16:creationId xmlns:a16="http://schemas.microsoft.com/office/drawing/2014/main" id="{9843E04B-55C5-2354-83FD-7D7C11993558}"/>
              </a:ext>
            </a:extLst>
          </p:cNvPr>
          <p:cNvGrpSpPr/>
          <p:nvPr/>
        </p:nvGrpSpPr>
        <p:grpSpPr>
          <a:xfrm>
            <a:off x="8171256" y="4039671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1B5CCBC4-79FC-752C-6611-C9632067D117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410C336A-2FC3-D2DB-C394-92FCBC086C3D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6C6055E3-6341-B257-51F8-B2F7BD236AAA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56</a:t>
              </a:r>
              <a:endParaRPr lang="en-GB" noProof="0" dirty="0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C2D5B7DA-1755-8447-3BBA-19DFC7E38CE9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41" name="Grafik 12" descr="Schachtel mit einfarbiger Füllung">
            <a:extLst>
              <a:ext uri="{FF2B5EF4-FFF2-40B4-BE49-F238E27FC236}">
                <a16:creationId xmlns:a16="http://schemas.microsoft.com/office/drawing/2014/main" id="{3A06C438-2A8E-0467-E62B-A71088B3F17C}"/>
              </a:ext>
            </a:extLst>
          </p:cNvPr>
          <p:cNvGrpSpPr/>
          <p:nvPr/>
        </p:nvGrpSpPr>
        <p:grpSpPr>
          <a:xfrm>
            <a:off x="8171258" y="2303193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BBBC2634-B1E7-3894-E1BD-980F3B637216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BED1F126-52F3-DE05-E59D-331D29D3DAC3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84B66353-FC92-D25A-E08F-487B5E7B7480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12</a:t>
              </a:r>
              <a:endParaRPr lang="en-GB" noProof="0" dirty="0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2D1EF339-9AEE-4236-84C6-F7676C320CBF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46" name="Textfeld 45">
            <a:extLst>
              <a:ext uri="{FF2B5EF4-FFF2-40B4-BE49-F238E27FC236}">
                <a16:creationId xmlns:a16="http://schemas.microsoft.com/office/drawing/2014/main" id="{F6E4390A-0068-4D91-AC70-2B113557A66F}"/>
              </a:ext>
            </a:extLst>
          </p:cNvPr>
          <p:cNvSpPr txBox="1"/>
          <p:nvPr/>
        </p:nvSpPr>
        <p:spPr>
          <a:xfrm>
            <a:off x="6156176" y="2534087"/>
            <a:ext cx="1331423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 err="1"/>
              <a:t>gaussian_sum</a:t>
            </a:r>
            <a:endParaRPr lang="en-GB" noProof="0" dirty="0"/>
          </a:p>
        </p:txBody>
      </p:sp>
      <p:sp>
        <p:nvSpPr>
          <p:cNvPr id="47" name="Pfeil: nach rechts 46">
            <a:extLst>
              <a:ext uri="{FF2B5EF4-FFF2-40B4-BE49-F238E27FC236}">
                <a16:creationId xmlns:a16="http://schemas.microsoft.com/office/drawing/2014/main" id="{CCADAC30-7FC1-36BA-49FD-2FC0AB0D3BD1}"/>
              </a:ext>
            </a:extLst>
          </p:cNvPr>
          <p:cNvSpPr/>
          <p:nvPr/>
        </p:nvSpPr>
        <p:spPr>
          <a:xfrm>
            <a:off x="7567761" y="2576180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9BD8D876-7185-04CC-F486-662EA8821C72}"/>
              </a:ext>
            </a:extLst>
          </p:cNvPr>
          <p:cNvSpPr txBox="1"/>
          <p:nvPr/>
        </p:nvSpPr>
        <p:spPr>
          <a:xfrm>
            <a:off x="6083650" y="3441687"/>
            <a:ext cx="1421758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 err="1"/>
              <a:t>method_default</a:t>
            </a:r>
            <a:endParaRPr lang="en-GB" noProof="0" dirty="0"/>
          </a:p>
        </p:txBody>
      </p:sp>
      <p:sp>
        <p:nvSpPr>
          <p:cNvPr id="49" name="Pfeil: nach rechts 48">
            <a:extLst>
              <a:ext uri="{FF2B5EF4-FFF2-40B4-BE49-F238E27FC236}">
                <a16:creationId xmlns:a16="http://schemas.microsoft.com/office/drawing/2014/main" id="{B9023906-F327-0514-E492-0E294B6BCA16}"/>
              </a:ext>
            </a:extLst>
          </p:cNvPr>
          <p:cNvSpPr/>
          <p:nvPr/>
        </p:nvSpPr>
        <p:spPr>
          <a:xfrm>
            <a:off x="7585569" y="3483780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Pfeil: Fünfeck 49">
                <a:extLst>
                  <a:ext uri="{FF2B5EF4-FFF2-40B4-BE49-F238E27FC236}">
                    <a16:creationId xmlns:a16="http://schemas.microsoft.com/office/drawing/2014/main" id="{6F28E149-70FD-A23C-9364-73E84E1758EC}"/>
                  </a:ext>
                </a:extLst>
              </p:cNvPr>
              <p:cNvSpPr/>
              <p:nvPr/>
            </p:nvSpPr>
            <p:spPr>
              <a:xfrm rot="5400000">
                <a:off x="8232063" y="2227496"/>
                <a:ext cx="376610" cy="378079"/>
              </a:xfrm>
              <a:prstGeom prst="homePlat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00" b="0" i="1" noProof="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sz="700" noProof="0" dirty="0"/>
              </a:p>
            </p:txBody>
          </p:sp>
        </mc:Choice>
        <mc:Fallback xmlns="">
          <p:sp>
            <p:nvSpPr>
              <p:cNvPr id="50" name="Pfeil: Fünfeck 49">
                <a:extLst>
                  <a:ext uri="{FF2B5EF4-FFF2-40B4-BE49-F238E27FC236}">
                    <a16:creationId xmlns:a16="http://schemas.microsoft.com/office/drawing/2014/main" id="{6F28E149-70FD-A23C-9364-73E84E1758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8232063" y="2227496"/>
                <a:ext cx="376610" cy="378079"/>
              </a:xfrm>
              <a:prstGeom prst="homePlat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Pfeil: Fünfeck 53">
            <a:extLst>
              <a:ext uri="{FF2B5EF4-FFF2-40B4-BE49-F238E27FC236}">
                <a16:creationId xmlns:a16="http://schemas.microsoft.com/office/drawing/2014/main" id="{52674586-88EA-9ECE-4CD9-294FF3D6E255}"/>
              </a:ext>
            </a:extLst>
          </p:cNvPr>
          <p:cNvSpPr/>
          <p:nvPr/>
        </p:nvSpPr>
        <p:spPr>
          <a:xfrm rot="5400000">
            <a:off x="8228883" y="3080858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greedy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D592802E-BE0B-FE1B-2057-F98E705F151D}"/>
              </a:ext>
            </a:extLst>
          </p:cNvPr>
          <p:cNvSpPr txBox="1"/>
          <p:nvPr/>
        </p:nvSpPr>
        <p:spPr>
          <a:xfrm>
            <a:off x="110386" y="3639669"/>
            <a:ext cx="720080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input</a:t>
            </a:r>
          </a:p>
        </p:txBody>
      </p:sp>
      <p:sp>
        <p:nvSpPr>
          <p:cNvPr id="56" name="Pfeil: nach rechts 55">
            <a:extLst>
              <a:ext uri="{FF2B5EF4-FFF2-40B4-BE49-F238E27FC236}">
                <a16:creationId xmlns:a16="http://schemas.microsoft.com/office/drawing/2014/main" id="{ABBA65F0-E859-C2B4-D58B-AC63A0D5699A}"/>
              </a:ext>
            </a:extLst>
          </p:cNvPr>
          <p:cNvSpPr/>
          <p:nvPr/>
        </p:nvSpPr>
        <p:spPr>
          <a:xfrm>
            <a:off x="1009535" y="3681762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F11AF6F1-226C-DA68-5946-A84305A4A3D7}"/>
              </a:ext>
            </a:extLst>
          </p:cNvPr>
          <p:cNvSpPr/>
          <p:nvPr/>
        </p:nvSpPr>
        <p:spPr>
          <a:xfrm>
            <a:off x="1657130" y="3327851"/>
            <a:ext cx="900605" cy="923843"/>
          </a:xfrm>
          <a:prstGeom prst="rect">
            <a:avLst/>
          </a:prstGeom>
          <a:solidFill>
            <a:srgbClr val="F8AE01"/>
          </a:solidFill>
          <a:ln>
            <a:solidFill>
              <a:srgbClr val="006A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59" name="Grafik 58" descr="Kreise mit Pfeilen mit einfarbiger Füllung">
            <a:extLst>
              <a:ext uri="{FF2B5EF4-FFF2-40B4-BE49-F238E27FC236}">
                <a16:creationId xmlns:a16="http://schemas.microsoft.com/office/drawing/2014/main" id="{B630B22A-03E3-43CC-195F-1D08E8EE99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57129" y="3303480"/>
            <a:ext cx="914400" cy="914400"/>
          </a:xfrm>
          <a:prstGeom prst="rect">
            <a:avLst/>
          </a:prstGeom>
        </p:spPr>
      </p:pic>
      <p:sp>
        <p:nvSpPr>
          <p:cNvPr id="60" name="Pfeil: nach rechts 59">
            <a:extLst>
              <a:ext uri="{FF2B5EF4-FFF2-40B4-BE49-F238E27FC236}">
                <a16:creationId xmlns:a16="http://schemas.microsoft.com/office/drawing/2014/main" id="{6F108C7C-89A9-225F-1644-D28FB0C1063E}"/>
              </a:ext>
            </a:extLst>
          </p:cNvPr>
          <p:cNvSpPr/>
          <p:nvPr/>
        </p:nvSpPr>
        <p:spPr>
          <a:xfrm>
            <a:off x="2746425" y="3681760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8115B67D-7113-AE59-7EEC-79DBB65DC8F6}"/>
              </a:ext>
            </a:extLst>
          </p:cNvPr>
          <p:cNvSpPr txBox="1"/>
          <p:nvPr/>
        </p:nvSpPr>
        <p:spPr>
          <a:xfrm>
            <a:off x="3353369" y="3639666"/>
            <a:ext cx="720080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output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66A544F9-B1CA-104D-96FE-88D95B5F6190}"/>
              </a:ext>
            </a:extLst>
          </p:cNvPr>
          <p:cNvSpPr txBox="1"/>
          <p:nvPr/>
        </p:nvSpPr>
        <p:spPr>
          <a:xfrm>
            <a:off x="1886805" y="2528316"/>
            <a:ext cx="2583335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function call: </a:t>
            </a:r>
            <a:r>
              <a:rPr lang="en-GB" noProof="0" dirty="0" err="1"/>
              <a:t>gaussian_sum</a:t>
            </a:r>
            <a:r>
              <a:rPr lang="en-GB" noProof="0" dirty="0"/>
              <a:t>(x)</a:t>
            </a: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2C963F93-E41F-7E52-ED5F-DD46401191CA}"/>
              </a:ext>
            </a:extLst>
          </p:cNvPr>
          <p:cNvCxnSpPr>
            <a:cxnSpLocks/>
          </p:cNvCxnSpPr>
          <p:nvPr/>
        </p:nvCxnSpPr>
        <p:spPr>
          <a:xfrm flipH="1" flipV="1">
            <a:off x="1493996" y="816817"/>
            <a:ext cx="3798084" cy="1029553"/>
          </a:xfrm>
          <a:prstGeom prst="straightConnector1">
            <a:avLst/>
          </a:prstGeom>
          <a:ln w="25400">
            <a:solidFill>
              <a:srgbClr val="F8AE0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62730C3F-2A39-15A0-A131-3778BC84F463}"/>
              </a:ext>
            </a:extLst>
          </p:cNvPr>
          <p:cNvCxnSpPr>
            <a:cxnSpLocks/>
          </p:cNvCxnSpPr>
          <p:nvPr/>
        </p:nvCxnSpPr>
        <p:spPr>
          <a:xfrm flipH="1" flipV="1">
            <a:off x="2321471" y="822538"/>
            <a:ext cx="3655168" cy="2747229"/>
          </a:xfrm>
          <a:prstGeom prst="straightConnector1">
            <a:avLst/>
          </a:prstGeom>
          <a:ln w="25400">
            <a:solidFill>
              <a:srgbClr val="F8AE0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feld 68">
            <a:extLst>
              <a:ext uri="{FF2B5EF4-FFF2-40B4-BE49-F238E27FC236}">
                <a16:creationId xmlns:a16="http://schemas.microsoft.com/office/drawing/2014/main" id="{BCDF808A-A222-CF06-17C8-523D776673FF}"/>
              </a:ext>
            </a:extLst>
          </p:cNvPr>
          <p:cNvSpPr txBox="1"/>
          <p:nvPr/>
        </p:nvSpPr>
        <p:spPr>
          <a:xfrm>
            <a:off x="5364088" y="1702899"/>
            <a:ext cx="1253621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 err="1"/>
              <a:t>input_variable</a:t>
            </a:r>
            <a:endParaRPr lang="en-GB" noProof="0" dirty="0"/>
          </a:p>
        </p:txBody>
      </p:sp>
      <p:sp>
        <p:nvSpPr>
          <p:cNvPr id="70" name="Pfeil: nach rechts 69">
            <a:extLst>
              <a:ext uri="{FF2B5EF4-FFF2-40B4-BE49-F238E27FC236}">
                <a16:creationId xmlns:a16="http://schemas.microsoft.com/office/drawing/2014/main" id="{1EF3F388-CB83-D17E-F94C-8E38B764B4DC}"/>
              </a:ext>
            </a:extLst>
          </p:cNvPr>
          <p:cNvSpPr/>
          <p:nvPr/>
        </p:nvSpPr>
        <p:spPr>
          <a:xfrm>
            <a:off x="6754972" y="1755101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2C6B5CEC-51A8-BB33-BC29-C82786A66B83}"/>
              </a:ext>
            </a:extLst>
          </p:cNvPr>
          <p:cNvCxnSpPr>
            <a:cxnSpLocks/>
            <a:stCxn id="46" idx="1"/>
            <a:endCxn id="62" idx="3"/>
          </p:cNvCxnSpPr>
          <p:nvPr/>
        </p:nvCxnSpPr>
        <p:spPr>
          <a:xfrm flipH="1" flipV="1">
            <a:off x="4470140" y="2678421"/>
            <a:ext cx="1686036" cy="5771"/>
          </a:xfrm>
          <a:prstGeom prst="straightConnector1">
            <a:avLst/>
          </a:prstGeom>
          <a:ln w="25400">
            <a:solidFill>
              <a:srgbClr val="F8AE0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1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5" grpId="0" animBg="1"/>
      <p:bldP spid="5" grpId="1" animBg="1"/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  <p:bldP spid="12" grpId="0" animBg="1"/>
      <p:bldP spid="12" grpId="1" animBg="1"/>
      <p:bldP spid="13" grpId="0" animBg="1"/>
      <p:bldP spid="13" grpId="1" animBg="1"/>
      <p:bldP spid="20" grpId="0" animBg="1"/>
      <p:bldP spid="21" grpId="0" animBg="1"/>
      <p:bldP spid="22" grpId="0" animBg="1"/>
      <p:bldP spid="23" grpId="0" animBg="1"/>
      <p:bldP spid="29" grpId="0" animBg="1"/>
      <p:bldP spid="30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4" grpId="0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9" grpId="0" animBg="1"/>
      <p:bldP spid="7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62838-940A-E4FF-475A-BEE917866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1F19F7B-2249-3D60-622C-F7D651B4E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AA1437-9D44-FC10-EFCD-721EBC6EC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19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02CF02D-6FE8-E397-E674-626924F721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51C9523-347F-3FBF-91FA-96D170F8C12D}"/>
              </a:ext>
            </a:extLst>
          </p:cNvPr>
          <p:cNvSpPr txBox="1"/>
          <p:nvPr/>
        </p:nvSpPr>
        <p:spPr>
          <a:xfrm>
            <a:off x="3851920" y="546522"/>
            <a:ext cx="2376264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: signalizes end of header</a:t>
            </a: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E388AA16-65A2-F80B-67D1-363540857D58}"/>
              </a:ext>
            </a:extLst>
          </p:cNvPr>
          <p:cNvSpPr/>
          <p:nvPr/>
        </p:nvSpPr>
        <p:spPr>
          <a:xfrm flipH="1">
            <a:off x="3383869" y="600794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6392C40-455F-E638-61DF-A383E928A222}"/>
              </a:ext>
            </a:extLst>
          </p:cNvPr>
          <p:cNvSpPr/>
          <p:nvPr/>
        </p:nvSpPr>
        <p:spPr>
          <a:xfrm>
            <a:off x="-1" y="990749"/>
            <a:ext cx="9144001" cy="396043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6B9672B-AB3C-800C-CBDA-A34498C1F7E3}"/>
              </a:ext>
            </a:extLst>
          </p:cNvPr>
          <p:cNvSpPr txBox="1"/>
          <p:nvPr/>
        </p:nvSpPr>
        <p:spPr>
          <a:xfrm>
            <a:off x="19777" y="1268323"/>
            <a:ext cx="1735060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GB" noProof="0" dirty="0"/>
              <a:t>he body is always indented by one tab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B90A493-DCE5-6150-6330-F5307F1CE573}"/>
              </a:ext>
            </a:extLst>
          </p:cNvPr>
          <p:cNvSpPr txBox="1"/>
          <p:nvPr/>
        </p:nvSpPr>
        <p:spPr>
          <a:xfrm>
            <a:off x="2501881" y="1522197"/>
            <a:ext cx="1566063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function starts with a comment</a:t>
            </a:r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25856D7D-B198-F402-3AA7-37157B70F0F4}"/>
              </a:ext>
            </a:extLst>
          </p:cNvPr>
          <p:cNvSpPr/>
          <p:nvPr/>
        </p:nvSpPr>
        <p:spPr>
          <a:xfrm rot="5400000" flipH="1">
            <a:off x="2400736" y="1126153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BF301CC-E974-35E6-0A56-8A9FEDD78C7B}"/>
              </a:ext>
            </a:extLst>
          </p:cNvPr>
          <p:cNvSpPr txBox="1"/>
          <p:nvPr/>
        </p:nvSpPr>
        <p:spPr>
          <a:xfrm>
            <a:off x="7884368" y="48557"/>
            <a:ext cx="1224136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function body</a:t>
            </a:r>
          </a:p>
        </p:txBody>
      </p: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AF06E9DC-C703-E59A-77A5-908FC8287801}"/>
              </a:ext>
            </a:extLst>
          </p:cNvPr>
          <p:cNvSpPr/>
          <p:nvPr/>
        </p:nvSpPr>
        <p:spPr>
          <a:xfrm rot="16200000">
            <a:off x="91786" y="913511"/>
            <a:ext cx="144016" cy="288033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6937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58C9582-EE9E-415D-A673-3C16F7E5A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solidFill>
                  <a:srgbClr val="006AB3"/>
                </a:solidFill>
              </a:rPr>
              <a:t>Co</a:t>
            </a:r>
            <a:r>
              <a:rPr lang="en-GB" noProof="0" dirty="0"/>
              <a:t>mputers are inherently dumb</a:t>
            </a:r>
            <a:endParaRPr lang="en-GB" noProof="0" dirty="0">
              <a:solidFill>
                <a:srgbClr val="006AB3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C6B9017-97EF-4954-82B5-99A64D22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1550" y="1062757"/>
            <a:ext cx="2970330" cy="3852142"/>
          </a:xfrm>
        </p:spPr>
        <p:txBody>
          <a:bodyPr/>
          <a:lstStyle/>
          <a:p>
            <a:r>
              <a:rPr lang="en-GB" noProof="0" dirty="0"/>
              <a:t>Expectation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3F3392-60D3-44A4-94A4-B9E311905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566813"/>
            <a:ext cx="3168352" cy="31683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D106AE-A136-4572-9CA9-8F12FBC26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566813"/>
            <a:ext cx="3168352" cy="31683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36250E5-984A-4F01-829B-F731707B0B77}"/>
              </a:ext>
            </a:extLst>
          </p:cNvPr>
          <p:cNvSpPr txBox="1">
            <a:spLocks/>
          </p:cNvSpPr>
          <p:nvPr/>
        </p:nvSpPr>
        <p:spPr>
          <a:xfrm>
            <a:off x="5292080" y="1062757"/>
            <a:ext cx="2970330" cy="3852142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14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0" dirty="0"/>
              <a:t>Reality</a:t>
            </a:r>
          </a:p>
        </p:txBody>
      </p:sp>
    </p:spTree>
    <p:extLst>
      <p:ext uri="{BB962C8B-B14F-4D97-AF65-F5344CB8AC3E}">
        <p14:creationId xmlns:p14="http://schemas.microsoft.com/office/powerpoint/2010/main" val="1435005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5EFC8-9B48-D4CC-7985-77E74101B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DA5332E-3611-F181-D0D9-6F4223B2E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1EB4E25-283F-1776-7655-01A528656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20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182171F-7498-8A24-D3C3-59812877FE7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3D8A2EA-79F8-E763-57A1-BE08135C923D}"/>
              </a:ext>
            </a:extLst>
          </p:cNvPr>
          <p:cNvSpPr txBox="1"/>
          <p:nvPr/>
        </p:nvSpPr>
        <p:spPr>
          <a:xfrm>
            <a:off x="2310615" y="946770"/>
            <a:ext cx="2376264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: signalizes end of header</a:t>
            </a: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BBA0F07F-81D1-70C8-4B59-B24A5AC2C130}"/>
              </a:ext>
            </a:extLst>
          </p:cNvPr>
          <p:cNvSpPr/>
          <p:nvPr/>
        </p:nvSpPr>
        <p:spPr>
          <a:xfrm flipH="1">
            <a:off x="1842564" y="1001042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4AD6EC1-228D-BF14-EC9C-C27713CD8DB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" y="1217065"/>
            <a:ext cx="9144001" cy="373412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8032115-D321-0331-6E81-0DCB5C676324}"/>
              </a:ext>
            </a:extLst>
          </p:cNvPr>
          <p:cNvSpPr txBox="1"/>
          <p:nvPr/>
        </p:nvSpPr>
        <p:spPr>
          <a:xfrm>
            <a:off x="241291" y="1730864"/>
            <a:ext cx="1226829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keyword for if statement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9837726-6772-2A5E-27FD-9CF285A3414E}"/>
              </a:ext>
            </a:extLst>
          </p:cNvPr>
          <p:cNvSpPr txBox="1"/>
          <p:nvPr/>
        </p:nvSpPr>
        <p:spPr>
          <a:xfrm>
            <a:off x="395536" y="311231"/>
            <a:ext cx="1566063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condition of if-statement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5F79F83-F20F-1F8A-D68A-848610A6B02F}"/>
              </a:ext>
            </a:extLst>
          </p:cNvPr>
          <p:cNvSpPr txBox="1"/>
          <p:nvPr/>
        </p:nvSpPr>
        <p:spPr>
          <a:xfrm>
            <a:off x="7287768" y="48557"/>
            <a:ext cx="1820736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if-statement definition</a:t>
            </a:r>
          </a:p>
        </p:txBody>
      </p: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7D8C48EF-ED93-4329-C1F2-3541B80D6829}"/>
              </a:ext>
            </a:extLst>
          </p:cNvPr>
          <p:cNvSpPr/>
          <p:nvPr/>
        </p:nvSpPr>
        <p:spPr>
          <a:xfrm rot="5400000">
            <a:off x="1024233" y="344381"/>
            <a:ext cx="182766" cy="1296145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EA5AF6B2-ADDA-D4B0-62FB-A9B3E6FC0AA1}"/>
              </a:ext>
            </a:extLst>
          </p:cNvPr>
          <p:cNvSpPr/>
          <p:nvPr/>
        </p:nvSpPr>
        <p:spPr>
          <a:xfrm rot="5400000" flipH="1">
            <a:off x="133279" y="1325077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37081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54781-62CF-5D86-2E0C-86C81536F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4BEC427-5298-A2A6-EF72-FD71B5CA1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A4A7266-DB74-F4C7-8201-FF6686F7F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21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879B85B-D146-F01D-EA9D-AB360064A97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77FAE047-AD1B-0574-90A5-24680D3986E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" y="1396973"/>
            <a:ext cx="9144001" cy="355421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31B6D03-1CA8-BBB4-6FD7-0024C3D87447}"/>
              </a:ext>
            </a:extLst>
          </p:cNvPr>
          <p:cNvSpPr txBox="1"/>
          <p:nvPr/>
        </p:nvSpPr>
        <p:spPr>
          <a:xfrm>
            <a:off x="2262162" y="1071651"/>
            <a:ext cx="1877790" cy="71596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return keyword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exit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return the value 0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BC5184B-38DD-E2CE-D118-D4E7B8F971DE}"/>
              </a:ext>
            </a:extLst>
          </p:cNvPr>
          <p:cNvSpPr txBox="1"/>
          <p:nvPr/>
        </p:nvSpPr>
        <p:spPr>
          <a:xfrm>
            <a:off x="7575804" y="48557"/>
            <a:ext cx="1532700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if-statement body</a:t>
            </a:r>
          </a:p>
        </p:txBody>
      </p: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C2BAD938-51E3-0F4E-1E2A-B461272B56C2}"/>
              </a:ext>
            </a:extLst>
          </p:cNvPr>
          <p:cNvSpPr/>
          <p:nvPr/>
        </p:nvSpPr>
        <p:spPr>
          <a:xfrm rot="16200000" flipV="1">
            <a:off x="304153" y="1344340"/>
            <a:ext cx="182766" cy="288032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1E3F959E-AFA2-3B5C-3A1E-E2E1526BAFDD}"/>
              </a:ext>
            </a:extLst>
          </p:cNvPr>
          <p:cNvSpPr/>
          <p:nvPr/>
        </p:nvSpPr>
        <p:spPr>
          <a:xfrm flipH="1">
            <a:off x="1724893" y="1217761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BE3E28B-BC13-3F4C-0318-14E85BAFC8DE}"/>
              </a:ext>
            </a:extLst>
          </p:cNvPr>
          <p:cNvSpPr txBox="1"/>
          <p:nvPr/>
        </p:nvSpPr>
        <p:spPr>
          <a:xfrm>
            <a:off x="35496" y="1647490"/>
            <a:ext cx="1735060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GB" noProof="0" dirty="0"/>
              <a:t>he body is always indented by one tab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A9533A4-77CF-A12B-280A-D59DACD6CFA5}"/>
              </a:ext>
            </a:extLst>
          </p:cNvPr>
          <p:cNvSpPr txBox="1"/>
          <p:nvPr/>
        </p:nvSpPr>
        <p:spPr>
          <a:xfrm>
            <a:off x="467544" y="712113"/>
            <a:ext cx="1368152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statement body</a:t>
            </a:r>
          </a:p>
        </p:txBody>
      </p:sp>
      <p:sp>
        <p:nvSpPr>
          <p:cNvPr id="9" name="Geschweifte Klammer links 8">
            <a:extLst>
              <a:ext uri="{FF2B5EF4-FFF2-40B4-BE49-F238E27FC236}">
                <a16:creationId xmlns:a16="http://schemas.microsoft.com/office/drawing/2014/main" id="{AD7885DD-5A79-0DD8-C880-D834F84C114B}"/>
              </a:ext>
            </a:extLst>
          </p:cNvPr>
          <p:cNvSpPr/>
          <p:nvPr/>
        </p:nvSpPr>
        <p:spPr>
          <a:xfrm rot="5400000">
            <a:off x="997357" y="606649"/>
            <a:ext cx="182766" cy="1061864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10492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2C246-EDFB-1327-79EA-968358474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746372D-202B-D678-61B9-108869EE2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AB5140-E729-EB17-BD69-44096309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22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1741B94-DAAE-D4CC-0E6D-B005B53A882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4E05D5BF-8FBC-A230-8EB5-0A839A13E228}"/>
              </a:ext>
            </a:extLst>
          </p:cNvPr>
          <p:cNvSpPr>
            <a:spLocks/>
          </p:cNvSpPr>
          <p:nvPr/>
        </p:nvSpPr>
        <p:spPr>
          <a:xfrm>
            <a:off x="-1" y="1634607"/>
            <a:ext cx="9144001" cy="331658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B8723DE-9851-E014-C022-F1DD4663FACF}"/>
              </a:ext>
            </a:extLst>
          </p:cNvPr>
          <p:cNvSpPr txBox="1"/>
          <p:nvPr/>
        </p:nvSpPr>
        <p:spPr>
          <a:xfrm>
            <a:off x="7146036" y="48557"/>
            <a:ext cx="1962468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 err="1"/>
              <a:t>elif</a:t>
            </a:r>
            <a:r>
              <a:rPr lang="en-GB" noProof="0" dirty="0"/>
              <a:t>-statement definition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734404A-6BB6-96DA-30BC-2B48F76D0630}"/>
              </a:ext>
            </a:extLst>
          </p:cNvPr>
          <p:cNvSpPr txBox="1"/>
          <p:nvPr/>
        </p:nvSpPr>
        <p:spPr>
          <a:xfrm>
            <a:off x="2398212" y="1371904"/>
            <a:ext cx="2376264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: signalizes end of header</a:t>
            </a: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4041C993-E050-26FB-7D02-3A225F52EBE9}"/>
              </a:ext>
            </a:extLst>
          </p:cNvPr>
          <p:cNvSpPr/>
          <p:nvPr/>
        </p:nvSpPr>
        <p:spPr>
          <a:xfrm flipH="1">
            <a:off x="1930161" y="1426176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DE67A87-DCEB-9343-73E1-FE1BBF7DC42A}"/>
              </a:ext>
            </a:extLst>
          </p:cNvPr>
          <p:cNvSpPr txBox="1"/>
          <p:nvPr/>
        </p:nvSpPr>
        <p:spPr>
          <a:xfrm>
            <a:off x="328888" y="2155998"/>
            <a:ext cx="1650824" cy="71596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keyword for else if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requires a new condition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F22B947-B251-7DFC-C825-2CE59675285F}"/>
              </a:ext>
            </a:extLst>
          </p:cNvPr>
          <p:cNvSpPr txBox="1"/>
          <p:nvPr/>
        </p:nvSpPr>
        <p:spPr>
          <a:xfrm>
            <a:off x="512948" y="724216"/>
            <a:ext cx="1566063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condition of </a:t>
            </a:r>
            <a:r>
              <a:rPr lang="en-GB" noProof="0" dirty="0" err="1"/>
              <a:t>elif</a:t>
            </a:r>
            <a:r>
              <a:rPr lang="en-GB" noProof="0" dirty="0"/>
              <a:t>-statement</a:t>
            </a:r>
          </a:p>
        </p:txBody>
      </p:sp>
      <p:sp>
        <p:nvSpPr>
          <p:cNvPr id="17" name="Geschweifte Klammer links 16">
            <a:extLst>
              <a:ext uri="{FF2B5EF4-FFF2-40B4-BE49-F238E27FC236}">
                <a16:creationId xmlns:a16="http://schemas.microsoft.com/office/drawing/2014/main" id="{FFDADCD1-6E5C-2398-4201-85EF750CBDD4}"/>
              </a:ext>
            </a:extLst>
          </p:cNvPr>
          <p:cNvSpPr/>
          <p:nvPr/>
        </p:nvSpPr>
        <p:spPr>
          <a:xfrm rot="5400000">
            <a:off x="1172703" y="734696"/>
            <a:ext cx="182766" cy="1296145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50CEEC5B-FAFF-E9C9-32CD-FF76497FA561}"/>
              </a:ext>
            </a:extLst>
          </p:cNvPr>
          <p:cNvSpPr/>
          <p:nvPr/>
        </p:nvSpPr>
        <p:spPr>
          <a:xfrm rot="5400000" flipH="1">
            <a:off x="220876" y="1750211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24542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F084B-F1F8-A9C6-6DD3-D0161FBA6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1E9B847-D05E-D280-31A5-487E28356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85A54A-0DDA-E998-F51C-38261653D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23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D72BCF-DCB6-ABDB-8967-19E7411457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EC822621-9356-A276-1FB3-317CB3A7C24E}"/>
              </a:ext>
            </a:extLst>
          </p:cNvPr>
          <p:cNvSpPr>
            <a:spLocks/>
          </p:cNvSpPr>
          <p:nvPr/>
        </p:nvSpPr>
        <p:spPr>
          <a:xfrm>
            <a:off x="-1" y="1812007"/>
            <a:ext cx="9144001" cy="313918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8741764-DD9D-2FDD-5B9E-D4A5C3797F37}"/>
              </a:ext>
            </a:extLst>
          </p:cNvPr>
          <p:cNvSpPr txBox="1"/>
          <p:nvPr/>
        </p:nvSpPr>
        <p:spPr>
          <a:xfrm>
            <a:off x="2267744" y="1278781"/>
            <a:ext cx="1877790" cy="71596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return keyword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exit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return the value 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0956A96-E69C-BC85-343E-2AF2DD78B339}"/>
              </a:ext>
            </a:extLst>
          </p:cNvPr>
          <p:cNvSpPr txBox="1"/>
          <p:nvPr/>
        </p:nvSpPr>
        <p:spPr>
          <a:xfrm>
            <a:off x="7470648" y="48557"/>
            <a:ext cx="1637856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 err="1"/>
              <a:t>elif</a:t>
            </a:r>
            <a:r>
              <a:rPr lang="en-GB" noProof="0" dirty="0"/>
              <a:t>-statement body</a:t>
            </a:r>
          </a:p>
        </p:txBody>
      </p: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AA64A79A-EAB2-FE05-DE1B-097FA6A84B66}"/>
              </a:ext>
            </a:extLst>
          </p:cNvPr>
          <p:cNvSpPr/>
          <p:nvPr/>
        </p:nvSpPr>
        <p:spPr>
          <a:xfrm rot="16200000" flipV="1">
            <a:off x="304153" y="1725498"/>
            <a:ext cx="182766" cy="288032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8FAE1DD5-2579-4258-8702-D7ACCCD9C8D8}"/>
              </a:ext>
            </a:extLst>
          </p:cNvPr>
          <p:cNvSpPr/>
          <p:nvPr/>
        </p:nvSpPr>
        <p:spPr>
          <a:xfrm flipH="1">
            <a:off x="1724893" y="1598919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B1EF41A-FF86-46AE-CA68-6ACC73232CD0}"/>
              </a:ext>
            </a:extLst>
          </p:cNvPr>
          <p:cNvSpPr txBox="1"/>
          <p:nvPr/>
        </p:nvSpPr>
        <p:spPr>
          <a:xfrm>
            <a:off x="35496" y="2028648"/>
            <a:ext cx="1735060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GB" noProof="0" dirty="0"/>
              <a:t>he body is always indented by one tab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6BAEDB2-1C70-6E69-8927-E6D61BD52334}"/>
              </a:ext>
            </a:extLst>
          </p:cNvPr>
          <p:cNvSpPr txBox="1"/>
          <p:nvPr/>
        </p:nvSpPr>
        <p:spPr>
          <a:xfrm>
            <a:off x="473126" y="919243"/>
            <a:ext cx="1368152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statement body</a:t>
            </a:r>
          </a:p>
        </p:txBody>
      </p:sp>
      <p:sp>
        <p:nvSpPr>
          <p:cNvPr id="9" name="Geschweifte Klammer links 8">
            <a:extLst>
              <a:ext uri="{FF2B5EF4-FFF2-40B4-BE49-F238E27FC236}">
                <a16:creationId xmlns:a16="http://schemas.microsoft.com/office/drawing/2014/main" id="{64084ECE-307F-A5F4-54C1-569EABAA788D}"/>
              </a:ext>
            </a:extLst>
          </p:cNvPr>
          <p:cNvSpPr/>
          <p:nvPr/>
        </p:nvSpPr>
        <p:spPr>
          <a:xfrm rot="5400000">
            <a:off x="1002939" y="813779"/>
            <a:ext cx="182766" cy="1061864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64308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C6524-9920-24D7-1379-55E677A25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DEC9C20-CEE5-6B70-A692-AC7536B39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435488A-9324-1A84-E8AC-319F3CF76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24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CD6E4E2-4D67-F534-A110-01878BDB7D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8D1580B-E1EE-27B9-4194-5FB3606D0EA7}"/>
              </a:ext>
            </a:extLst>
          </p:cNvPr>
          <p:cNvSpPr>
            <a:spLocks/>
          </p:cNvSpPr>
          <p:nvPr/>
        </p:nvSpPr>
        <p:spPr>
          <a:xfrm>
            <a:off x="-1" y="1990966"/>
            <a:ext cx="9144001" cy="296022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490BB1B-03CC-3620-83CE-1CB792524FD9}"/>
              </a:ext>
            </a:extLst>
          </p:cNvPr>
          <p:cNvSpPr txBox="1"/>
          <p:nvPr/>
        </p:nvSpPr>
        <p:spPr>
          <a:xfrm>
            <a:off x="7059168" y="48557"/>
            <a:ext cx="2049336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else-statement definition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0CB9B24-1DAF-7833-1DD8-903502341703}"/>
              </a:ext>
            </a:extLst>
          </p:cNvPr>
          <p:cNvSpPr txBox="1"/>
          <p:nvPr/>
        </p:nvSpPr>
        <p:spPr>
          <a:xfrm>
            <a:off x="1209306" y="1741953"/>
            <a:ext cx="2376264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: signalizes end of header</a:t>
            </a: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C0DD715C-9683-352C-5974-122139048E5D}"/>
              </a:ext>
            </a:extLst>
          </p:cNvPr>
          <p:cNvSpPr/>
          <p:nvPr/>
        </p:nvSpPr>
        <p:spPr>
          <a:xfrm flipH="1">
            <a:off x="678834" y="1795772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0346B77-2D48-5488-624B-C99E0F70DC6B}"/>
              </a:ext>
            </a:extLst>
          </p:cNvPr>
          <p:cNvSpPr txBox="1"/>
          <p:nvPr/>
        </p:nvSpPr>
        <p:spPr>
          <a:xfrm>
            <a:off x="344004" y="2507306"/>
            <a:ext cx="1779723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keyword for else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no new condition</a:t>
            </a:r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6DD5830B-9C53-5834-EA8E-E67CE22B9A20}"/>
              </a:ext>
            </a:extLst>
          </p:cNvPr>
          <p:cNvSpPr/>
          <p:nvPr/>
        </p:nvSpPr>
        <p:spPr>
          <a:xfrm rot="5400000" flipH="1">
            <a:off x="235993" y="2101519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32631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DE579-30C1-3DD4-A53F-B488DA8EF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3C0D562-B7C5-211D-5618-10BB6F663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E9EB14-E62D-4B9F-4E68-314B06134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25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70D4E7C-8A75-F272-7BCC-641F3BD7E15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52168597-E96C-1B06-1D2C-5DBAA9A596CB}"/>
              </a:ext>
            </a:extLst>
          </p:cNvPr>
          <p:cNvSpPr>
            <a:spLocks/>
          </p:cNvSpPr>
          <p:nvPr/>
        </p:nvSpPr>
        <p:spPr>
          <a:xfrm>
            <a:off x="-1" y="2934965"/>
            <a:ext cx="9144001" cy="201622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FCA18F3-E92F-B16C-7CA8-341113D3DBB6}"/>
              </a:ext>
            </a:extLst>
          </p:cNvPr>
          <p:cNvSpPr txBox="1"/>
          <p:nvPr/>
        </p:nvSpPr>
        <p:spPr>
          <a:xfrm>
            <a:off x="5092019" y="2718941"/>
            <a:ext cx="1928253" cy="71596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multiline comment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still needs to be properly indented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5580CBA-EEAD-D21B-FE94-013E1447B751}"/>
              </a:ext>
            </a:extLst>
          </p:cNvPr>
          <p:cNvSpPr txBox="1"/>
          <p:nvPr/>
        </p:nvSpPr>
        <p:spPr>
          <a:xfrm>
            <a:off x="7374636" y="48557"/>
            <a:ext cx="1733868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else-statement body</a:t>
            </a:r>
          </a:p>
        </p:txBody>
      </p: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D0459629-DDBD-3442-7069-E6496F0652AE}"/>
              </a:ext>
            </a:extLst>
          </p:cNvPr>
          <p:cNvSpPr/>
          <p:nvPr/>
        </p:nvSpPr>
        <p:spPr>
          <a:xfrm rot="16200000" flipV="1">
            <a:off x="283524" y="2877626"/>
            <a:ext cx="182766" cy="288032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967BE4AC-D17F-E7DF-58B9-08055E4720BA}"/>
              </a:ext>
            </a:extLst>
          </p:cNvPr>
          <p:cNvSpPr/>
          <p:nvPr/>
        </p:nvSpPr>
        <p:spPr>
          <a:xfrm rot="5400000" flipH="1">
            <a:off x="4535995" y="2824600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E9B9BCD-627B-CB2D-85FE-8CB9C0236C36}"/>
              </a:ext>
            </a:extLst>
          </p:cNvPr>
          <p:cNvSpPr txBox="1"/>
          <p:nvPr/>
        </p:nvSpPr>
        <p:spPr>
          <a:xfrm>
            <a:off x="14867" y="3180776"/>
            <a:ext cx="1735060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the body is always indented by one tab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525A8A2-B129-5612-8631-1C938B8AF3D5}"/>
              </a:ext>
            </a:extLst>
          </p:cNvPr>
          <p:cNvSpPr txBox="1"/>
          <p:nvPr/>
        </p:nvSpPr>
        <p:spPr>
          <a:xfrm>
            <a:off x="3573016" y="1449782"/>
            <a:ext cx="1368152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statement body</a:t>
            </a:r>
          </a:p>
        </p:txBody>
      </p:sp>
      <p:sp>
        <p:nvSpPr>
          <p:cNvPr id="9" name="Geschweifte Klammer links 8">
            <a:extLst>
              <a:ext uri="{FF2B5EF4-FFF2-40B4-BE49-F238E27FC236}">
                <a16:creationId xmlns:a16="http://schemas.microsoft.com/office/drawing/2014/main" id="{A368E434-D431-A889-FD4D-DBF96F54ECE1}"/>
              </a:ext>
            </a:extLst>
          </p:cNvPr>
          <p:cNvSpPr/>
          <p:nvPr/>
        </p:nvSpPr>
        <p:spPr>
          <a:xfrm rot="5400000">
            <a:off x="4165709" y="-1755986"/>
            <a:ext cx="182766" cy="7398568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69547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92BAD-3705-6B81-A314-19EFBF8B4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76831EC-6361-DC68-ACB7-A2A895909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E89D16-5A47-D110-E219-E09568164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26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56D7E08-CA6E-368D-F6F0-5B6887A5B9F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5C8962D0-07F9-E8B5-A75E-82A11294865C}"/>
              </a:ext>
            </a:extLst>
          </p:cNvPr>
          <p:cNvSpPr>
            <a:spLocks/>
          </p:cNvSpPr>
          <p:nvPr/>
        </p:nvSpPr>
        <p:spPr>
          <a:xfrm>
            <a:off x="-1" y="3199775"/>
            <a:ext cx="9144001" cy="175141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8A01985-A43F-FBD0-606A-1AB18BE34666}"/>
              </a:ext>
            </a:extLst>
          </p:cNvPr>
          <p:cNvSpPr txBox="1"/>
          <p:nvPr/>
        </p:nvSpPr>
        <p:spPr>
          <a:xfrm>
            <a:off x="8244408" y="48557"/>
            <a:ext cx="864096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nested if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903DDFF-397F-A4D1-B9E2-17537F433718}"/>
              </a:ext>
            </a:extLst>
          </p:cNvPr>
          <p:cNvSpPr txBox="1"/>
          <p:nvPr/>
        </p:nvSpPr>
        <p:spPr>
          <a:xfrm>
            <a:off x="2513146" y="2908443"/>
            <a:ext cx="2376264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: signalizes end of header</a:t>
            </a: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C7AEAACC-1364-555D-8FEC-BBE17CC64646}"/>
              </a:ext>
            </a:extLst>
          </p:cNvPr>
          <p:cNvSpPr/>
          <p:nvPr/>
        </p:nvSpPr>
        <p:spPr>
          <a:xfrm flipH="1">
            <a:off x="2045095" y="2962715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B003050-DAE5-996A-668A-A57AEA917676}"/>
              </a:ext>
            </a:extLst>
          </p:cNvPr>
          <p:cNvSpPr txBox="1"/>
          <p:nvPr/>
        </p:nvSpPr>
        <p:spPr>
          <a:xfrm>
            <a:off x="443822" y="3692537"/>
            <a:ext cx="1650824" cy="71596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keyword for if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is nested inside the else branch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067D4AB-D51A-AF04-0A69-7FBC60F20152}"/>
              </a:ext>
            </a:extLst>
          </p:cNvPr>
          <p:cNvSpPr txBox="1"/>
          <p:nvPr/>
        </p:nvSpPr>
        <p:spPr>
          <a:xfrm>
            <a:off x="627882" y="2260755"/>
            <a:ext cx="1566063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condition of if-statement</a:t>
            </a:r>
          </a:p>
        </p:txBody>
      </p:sp>
      <p:sp>
        <p:nvSpPr>
          <p:cNvPr id="17" name="Geschweifte Klammer links 16">
            <a:extLst>
              <a:ext uri="{FF2B5EF4-FFF2-40B4-BE49-F238E27FC236}">
                <a16:creationId xmlns:a16="http://schemas.microsoft.com/office/drawing/2014/main" id="{87A5CD16-2457-470C-BA9B-0C52DE8D77B7}"/>
              </a:ext>
            </a:extLst>
          </p:cNvPr>
          <p:cNvSpPr/>
          <p:nvPr/>
        </p:nvSpPr>
        <p:spPr>
          <a:xfrm rot="5400000">
            <a:off x="1287637" y="2271235"/>
            <a:ext cx="182766" cy="1296145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1F270571-9D48-54BD-F678-7DAD2956F0F3}"/>
              </a:ext>
            </a:extLst>
          </p:cNvPr>
          <p:cNvSpPr/>
          <p:nvPr/>
        </p:nvSpPr>
        <p:spPr>
          <a:xfrm rot="5400000" flipH="1">
            <a:off x="397823" y="3291835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85896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7E99D-F4F1-5939-1AF9-192A3C462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B7896CC-49A8-32D8-58CE-62871A232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2D4E77C-2C33-C45D-8060-2E43D09F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27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8595B58-DC40-4049-2E38-C3FB366287A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C4098BFB-12E2-743E-BF0D-59D641B54BCC}"/>
              </a:ext>
            </a:extLst>
          </p:cNvPr>
          <p:cNvSpPr>
            <a:spLocks/>
          </p:cNvSpPr>
          <p:nvPr/>
        </p:nvSpPr>
        <p:spPr>
          <a:xfrm>
            <a:off x="-1" y="3372610"/>
            <a:ext cx="9144001" cy="157857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77F41C8-E338-3A59-27F0-A0CE1322EE71}"/>
              </a:ext>
            </a:extLst>
          </p:cNvPr>
          <p:cNvSpPr txBox="1"/>
          <p:nvPr/>
        </p:nvSpPr>
        <p:spPr>
          <a:xfrm>
            <a:off x="8244408" y="48557"/>
            <a:ext cx="864096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nested if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C20DF19-65A5-F054-B1B0-17F8570B46E9}"/>
              </a:ext>
            </a:extLst>
          </p:cNvPr>
          <p:cNvSpPr txBox="1"/>
          <p:nvPr/>
        </p:nvSpPr>
        <p:spPr>
          <a:xfrm>
            <a:off x="4753570" y="2906230"/>
            <a:ext cx="1877790" cy="92384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return keyword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exit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return the result of computation</a:t>
            </a:r>
          </a:p>
        </p:txBody>
      </p:sp>
      <p:sp>
        <p:nvSpPr>
          <p:cNvPr id="6" name="Geschweifte Klammer links 5">
            <a:extLst>
              <a:ext uri="{FF2B5EF4-FFF2-40B4-BE49-F238E27FC236}">
                <a16:creationId xmlns:a16="http://schemas.microsoft.com/office/drawing/2014/main" id="{7C81229D-260D-497D-1157-EF9CC411532C}"/>
              </a:ext>
            </a:extLst>
          </p:cNvPr>
          <p:cNvSpPr/>
          <p:nvPr/>
        </p:nvSpPr>
        <p:spPr>
          <a:xfrm rot="16200000" flipV="1">
            <a:off x="304153" y="3063863"/>
            <a:ext cx="182766" cy="720080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81707B8A-A52A-C7B7-B775-35A90B407E6B}"/>
              </a:ext>
            </a:extLst>
          </p:cNvPr>
          <p:cNvSpPr/>
          <p:nvPr/>
        </p:nvSpPr>
        <p:spPr>
          <a:xfrm flipH="1">
            <a:off x="4177506" y="3155749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0E4D0C7-627C-B6B0-8E1A-51DBFB0C544F}"/>
              </a:ext>
            </a:extLst>
          </p:cNvPr>
          <p:cNvSpPr txBox="1"/>
          <p:nvPr/>
        </p:nvSpPr>
        <p:spPr>
          <a:xfrm>
            <a:off x="251520" y="3583037"/>
            <a:ext cx="2376264" cy="113172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GB" noProof="0" dirty="0"/>
              <a:t>he body is always indented by one tab.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GB" noProof="0" dirty="0" err="1"/>
              <a:t>ince</a:t>
            </a:r>
            <a:r>
              <a:rPr lang="en-GB" noProof="0" dirty="0"/>
              <a:t> this statement is nested and inside a function </a:t>
            </a:r>
            <a:r>
              <a:rPr lang="en-GB" noProof="0" dirty="0">
                <a:sym typeface="Wingdings" panose="05000000000000000000" pitchFamily="2" charset="2"/>
              </a:rPr>
              <a:t> 3 tabs</a:t>
            </a:r>
            <a:endParaRPr lang="en-GB" noProof="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040CB-5443-AEC9-D212-01C3F47C9E2B}"/>
              </a:ext>
            </a:extLst>
          </p:cNvPr>
          <p:cNvSpPr txBox="1"/>
          <p:nvPr/>
        </p:nvSpPr>
        <p:spPr>
          <a:xfrm>
            <a:off x="1708755" y="2641201"/>
            <a:ext cx="1368152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statement body</a:t>
            </a:r>
          </a:p>
        </p:txBody>
      </p: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BF00C63A-5EAD-753C-1E6B-5A236ABCA639}"/>
              </a:ext>
            </a:extLst>
          </p:cNvPr>
          <p:cNvSpPr/>
          <p:nvPr/>
        </p:nvSpPr>
        <p:spPr>
          <a:xfrm rot="5400000">
            <a:off x="2301448" y="1471614"/>
            <a:ext cx="182766" cy="3288530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30134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4F94C-730F-1264-B5BE-603E24880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B4D4EF1-4C7A-F56F-A63B-072CAA7EC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8DB063-FBEF-36A2-2961-C223E642B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28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F001B04-EDE7-8D8C-4081-B1E735592BF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523EA1B0-475A-0083-9A5B-C7BB692ECC56}"/>
              </a:ext>
            </a:extLst>
          </p:cNvPr>
          <p:cNvSpPr>
            <a:spLocks/>
          </p:cNvSpPr>
          <p:nvPr/>
        </p:nvSpPr>
        <p:spPr>
          <a:xfrm>
            <a:off x="-1" y="3372610"/>
            <a:ext cx="9144001" cy="157857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56CC48D-46AB-A516-842F-27EDDAA2995E}"/>
              </a:ext>
            </a:extLst>
          </p:cNvPr>
          <p:cNvSpPr txBox="1"/>
          <p:nvPr/>
        </p:nvSpPr>
        <p:spPr>
          <a:xfrm>
            <a:off x="7884368" y="48557"/>
            <a:ext cx="1224136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computations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040D3B1-94B6-CD5B-F7CD-FE3585F54AA1}"/>
              </a:ext>
            </a:extLst>
          </p:cNvPr>
          <p:cNvSpPr txBox="1"/>
          <p:nvPr/>
        </p:nvSpPr>
        <p:spPr>
          <a:xfrm>
            <a:off x="683568" y="3604775"/>
            <a:ext cx="3617650" cy="113172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mathematical formula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uses one of the function parameters as a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standard order of operations applies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brackets can change order of operations</a:t>
            </a:r>
          </a:p>
        </p:txBody>
      </p: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0D49A3A0-DCA5-C8F4-8954-8F4C9EDC0825}"/>
              </a:ext>
            </a:extLst>
          </p:cNvPr>
          <p:cNvSpPr/>
          <p:nvPr/>
        </p:nvSpPr>
        <p:spPr>
          <a:xfrm rot="16200000" flipV="1">
            <a:off x="2392385" y="2158836"/>
            <a:ext cx="182766" cy="2592288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89456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097AF-76B0-3FDA-529F-F117F257B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E2A5FFC-F690-437D-1BA0-129C0222B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9CDFC5-AE95-0826-097A-E6D69BCD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29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8C9D736-DBA2-278B-AE16-FBCC31C1F2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7F2DD42A-654A-0D55-AAA9-C14F58BB5FB5}"/>
              </a:ext>
            </a:extLst>
          </p:cNvPr>
          <p:cNvSpPr>
            <a:spLocks/>
          </p:cNvSpPr>
          <p:nvPr/>
        </p:nvSpPr>
        <p:spPr>
          <a:xfrm>
            <a:off x="-1" y="3583036"/>
            <a:ext cx="9144001" cy="136815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051E654-EA6A-EF8A-7978-985E6F0C10F3}"/>
              </a:ext>
            </a:extLst>
          </p:cNvPr>
          <p:cNvSpPr txBox="1"/>
          <p:nvPr/>
        </p:nvSpPr>
        <p:spPr>
          <a:xfrm>
            <a:off x="8244408" y="48557"/>
            <a:ext cx="864096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nested if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E3701E9-8CD2-A959-D1C9-FCE8489A7713}"/>
              </a:ext>
            </a:extLst>
          </p:cNvPr>
          <p:cNvSpPr txBox="1"/>
          <p:nvPr/>
        </p:nvSpPr>
        <p:spPr>
          <a:xfrm>
            <a:off x="1393828" y="3317481"/>
            <a:ext cx="2376264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: signalizes end of header</a:t>
            </a: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D7F8A85E-E91D-FAE9-2FC8-C560C42735F5}"/>
              </a:ext>
            </a:extLst>
          </p:cNvPr>
          <p:cNvSpPr/>
          <p:nvPr/>
        </p:nvSpPr>
        <p:spPr>
          <a:xfrm flipH="1">
            <a:off x="925777" y="3371753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0FABF77-AE5E-2265-76B0-2D86D87FBF60}"/>
              </a:ext>
            </a:extLst>
          </p:cNvPr>
          <p:cNvSpPr txBox="1"/>
          <p:nvPr/>
        </p:nvSpPr>
        <p:spPr>
          <a:xfrm>
            <a:off x="499508" y="4078715"/>
            <a:ext cx="2776348" cy="71596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keyword for else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due to indentation it is connected to the nested-if</a:t>
            </a:r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FE4879DE-94F5-4E35-5514-D5B743FE89AF}"/>
              </a:ext>
            </a:extLst>
          </p:cNvPr>
          <p:cNvSpPr/>
          <p:nvPr/>
        </p:nvSpPr>
        <p:spPr>
          <a:xfrm rot="5400000" flipH="1">
            <a:off x="453509" y="3678013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9" name="Pfeil: nach rechts gekrümmt 18">
            <a:extLst>
              <a:ext uri="{FF2B5EF4-FFF2-40B4-BE49-F238E27FC236}">
                <a16:creationId xmlns:a16="http://schemas.microsoft.com/office/drawing/2014/main" id="{12D2FB32-D90F-286C-C3F5-ED447C9D25AD}"/>
              </a:ext>
            </a:extLst>
          </p:cNvPr>
          <p:cNvSpPr/>
          <p:nvPr/>
        </p:nvSpPr>
        <p:spPr>
          <a:xfrm flipV="1">
            <a:off x="296594" y="3078981"/>
            <a:ext cx="188619" cy="432049"/>
          </a:xfrm>
          <a:prstGeom prst="curved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695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59D87-2621-4C19-8366-1CEC89280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From language to 0s and 1s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739294-C482-40F5-A6F0-A053EA15A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7484E-B26D-429B-8C7E-985DDEBCF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3</a:t>
            </a:fld>
            <a:endParaRPr lang="en-GB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10C3E6E-7368-43D4-B742-035017F9DFCE}"/>
              </a:ext>
            </a:extLst>
          </p:cNvPr>
          <p:cNvCxnSpPr>
            <a:cxnSpLocks/>
          </p:cNvCxnSpPr>
          <p:nvPr/>
        </p:nvCxnSpPr>
        <p:spPr>
          <a:xfrm>
            <a:off x="750369" y="2313462"/>
            <a:ext cx="7344816" cy="16057"/>
          </a:xfrm>
          <a:prstGeom prst="line">
            <a:avLst/>
          </a:prstGeom>
          <a:ln w="762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5E4D150-A49A-4CAA-8D5C-16B74C63A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218" y="2541078"/>
            <a:ext cx="1533770" cy="8640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F718FC-1989-4C4A-B202-2FFED1C09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396" y="1375924"/>
            <a:ext cx="1238441" cy="6966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1736FFA2-F5B3-4ED9-B4D8-A671C2336495}"/>
              </a:ext>
            </a:extLst>
          </p:cNvPr>
          <p:cNvGrpSpPr/>
          <p:nvPr/>
        </p:nvGrpSpPr>
        <p:grpSpPr>
          <a:xfrm>
            <a:off x="3871916" y="2535978"/>
            <a:ext cx="1533770" cy="864075"/>
            <a:chOff x="2961069" y="2526101"/>
            <a:chExt cx="2408580" cy="13090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365F78C-7B67-4DEE-85B0-57073E659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1069" y="2526101"/>
              <a:ext cx="2408580" cy="130901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41E0642-9A4E-4DC0-88EB-C521D84F6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80187" y="2528795"/>
              <a:ext cx="589462" cy="651812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264A93E-7DC4-4C23-845E-8834A755DA9B}"/>
              </a:ext>
            </a:extLst>
          </p:cNvPr>
          <p:cNvGrpSpPr/>
          <p:nvPr/>
        </p:nvGrpSpPr>
        <p:grpSpPr>
          <a:xfrm>
            <a:off x="5868144" y="2541078"/>
            <a:ext cx="2103551" cy="571977"/>
            <a:chOff x="5787782" y="3854262"/>
            <a:chExt cx="3682540" cy="94882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4EDCFF2-FD88-4BA0-BB4B-1D2E4322C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55169"/>
            <a:stretch/>
          </p:blipFill>
          <p:spPr>
            <a:xfrm>
              <a:off x="5787782" y="3854262"/>
              <a:ext cx="3682540" cy="92865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2AF1D5A-A671-4F5B-8474-72216256DF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9196"/>
            <a:stretch/>
          </p:blipFill>
          <p:spPr>
            <a:xfrm>
              <a:off x="7799629" y="4318587"/>
              <a:ext cx="1555893" cy="484499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859C90AC-A128-447A-B5F3-7E2A768F15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2082" y="1300170"/>
            <a:ext cx="1473838" cy="7677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1025F121-FDAC-499F-A5B7-8FB11913A7F9}"/>
              </a:ext>
            </a:extLst>
          </p:cNvPr>
          <p:cNvGrpSpPr/>
          <p:nvPr/>
        </p:nvGrpSpPr>
        <p:grpSpPr>
          <a:xfrm>
            <a:off x="2917595" y="1086937"/>
            <a:ext cx="1841644" cy="977495"/>
            <a:chOff x="3448664" y="965574"/>
            <a:chExt cx="2750424" cy="129406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7E0B326-78D9-44D0-8CF8-23ADAE426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48664" y="1055307"/>
              <a:ext cx="2750424" cy="120432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4FEBB2-64DC-447D-ADF7-9A79E9BB0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72756" y="965574"/>
              <a:ext cx="816658" cy="816658"/>
            </a:xfrm>
            <a:prstGeom prst="rect">
              <a:avLst/>
            </a:prstGeom>
          </p:spPr>
        </p:pic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9E4620C-42DE-4386-98B7-BF2207611EF0}"/>
              </a:ext>
            </a:extLst>
          </p:cNvPr>
          <p:cNvCxnSpPr>
            <a:cxnSpLocks/>
          </p:cNvCxnSpPr>
          <p:nvPr/>
        </p:nvCxnSpPr>
        <p:spPr>
          <a:xfrm>
            <a:off x="6439001" y="2134943"/>
            <a:ext cx="0" cy="227616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B3A3BF-615F-45F0-BC12-ED885DA5D7D5}"/>
              </a:ext>
            </a:extLst>
          </p:cNvPr>
          <p:cNvCxnSpPr>
            <a:cxnSpLocks/>
          </p:cNvCxnSpPr>
          <p:nvPr/>
        </p:nvCxnSpPr>
        <p:spPr>
          <a:xfrm>
            <a:off x="4638801" y="2294846"/>
            <a:ext cx="0" cy="227616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060DB42-5717-4C0B-A170-B1885314D237}"/>
              </a:ext>
            </a:extLst>
          </p:cNvPr>
          <p:cNvCxnSpPr>
            <a:cxnSpLocks/>
          </p:cNvCxnSpPr>
          <p:nvPr/>
        </p:nvCxnSpPr>
        <p:spPr>
          <a:xfrm>
            <a:off x="3790973" y="2119437"/>
            <a:ext cx="0" cy="227616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4A1B9BC-0E1F-44CD-9572-26DCF6F94E39}"/>
              </a:ext>
            </a:extLst>
          </p:cNvPr>
          <p:cNvCxnSpPr>
            <a:cxnSpLocks/>
          </p:cNvCxnSpPr>
          <p:nvPr/>
        </p:nvCxnSpPr>
        <p:spPr>
          <a:xfrm>
            <a:off x="2165326" y="2283254"/>
            <a:ext cx="0" cy="239208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D26D903-AA72-4F9D-B507-8CD286A7DC82}"/>
              </a:ext>
            </a:extLst>
          </p:cNvPr>
          <p:cNvCxnSpPr>
            <a:cxnSpLocks/>
          </p:cNvCxnSpPr>
          <p:nvPr/>
        </p:nvCxnSpPr>
        <p:spPr>
          <a:xfrm>
            <a:off x="1774749" y="2119437"/>
            <a:ext cx="0" cy="204894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F22AC0B4-F70A-4685-A1FD-0ECAF3C715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7145" y="1896995"/>
            <a:ext cx="828000" cy="82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94999100-4398-485C-9D96-7F964500FBDE}"/>
              </a:ext>
            </a:extLst>
          </p:cNvPr>
          <p:cNvSpPr txBox="1"/>
          <p:nvPr/>
        </p:nvSpPr>
        <p:spPr>
          <a:xfrm>
            <a:off x="238472" y="2743114"/>
            <a:ext cx="86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noProof="0" dirty="0"/>
              <a:t>Machine</a:t>
            </a:r>
          </a:p>
          <a:p>
            <a:pPr algn="ctr"/>
            <a:r>
              <a:rPr lang="en-GB" sz="900" noProof="0" dirty="0"/>
              <a:t>language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D57FAC14-73EB-4068-AFDF-0375B84378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11452" y="1918918"/>
            <a:ext cx="828000" cy="82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FB496CA-3C6A-4595-8F17-FC7B55B640D3}"/>
              </a:ext>
            </a:extLst>
          </p:cNvPr>
          <p:cNvCxnSpPr>
            <a:cxnSpLocks/>
          </p:cNvCxnSpPr>
          <p:nvPr/>
        </p:nvCxnSpPr>
        <p:spPr>
          <a:xfrm>
            <a:off x="7015065" y="2294846"/>
            <a:ext cx="0" cy="227616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347C904-075C-44EF-8FC3-D0142283B1ED}"/>
              </a:ext>
            </a:extLst>
          </p:cNvPr>
          <p:cNvSpPr txBox="1"/>
          <p:nvPr/>
        </p:nvSpPr>
        <p:spPr>
          <a:xfrm>
            <a:off x="8075021" y="2740118"/>
            <a:ext cx="86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noProof="0" dirty="0"/>
              <a:t>Human</a:t>
            </a:r>
          </a:p>
          <a:p>
            <a:pPr algn="ctr"/>
            <a:r>
              <a:rPr lang="en-GB" sz="900" noProof="0" dirty="0"/>
              <a:t>language</a:t>
            </a:r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DF9E84FF-B269-4ED5-96ED-6A2DBC72BA20}"/>
              </a:ext>
            </a:extLst>
          </p:cNvPr>
          <p:cNvSpPr/>
          <p:nvPr/>
        </p:nvSpPr>
        <p:spPr>
          <a:xfrm rot="5400000">
            <a:off x="4297825" y="516162"/>
            <a:ext cx="551276" cy="8061969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accent4"/>
              </a:gs>
              <a:gs pos="50000">
                <a:srgbClr val="FFFF00"/>
              </a:gs>
              <a:gs pos="100000">
                <a:srgbClr val="92D050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DB91211-2443-486D-B91C-A0439A7B0B4D}"/>
              </a:ext>
            </a:extLst>
          </p:cNvPr>
          <p:cNvSpPr txBox="1"/>
          <p:nvPr/>
        </p:nvSpPr>
        <p:spPr>
          <a:xfrm>
            <a:off x="-108520" y="4587917"/>
            <a:ext cx="19783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noProof="0" dirty="0">
                <a:solidFill>
                  <a:schemeClr val="bg1">
                    <a:lumMod val="95000"/>
                  </a:schemeClr>
                </a:solidFill>
              </a:rPr>
              <a:t>Suffering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1499474-1E92-4400-8BAA-60CD61FE5D4A}"/>
              </a:ext>
            </a:extLst>
          </p:cNvPr>
          <p:cNvSpPr txBox="1"/>
          <p:nvPr/>
        </p:nvSpPr>
        <p:spPr>
          <a:xfrm>
            <a:off x="7164859" y="4559499"/>
            <a:ext cx="19783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noProof="0" dirty="0"/>
              <a:t>Enjoyment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E2406FAB-6640-4C1F-B26F-D524174A6D7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99792" y="3423789"/>
            <a:ext cx="1440156" cy="1512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1948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F52A9-A52F-CAEF-A057-80845755E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604594C-1B15-EDB0-5FDE-6F611133A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B5A6C5-3F5C-C9B9-91E3-8A1237976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30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DE0DFD9-E651-02E8-FC86-76A1FB04742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D1FF65C-E33A-A1BD-34CC-096EADE94D91}"/>
              </a:ext>
            </a:extLst>
          </p:cNvPr>
          <p:cNvSpPr>
            <a:spLocks/>
          </p:cNvSpPr>
          <p:nvPr/>
        </p:nvSpPr>
        <p:spPr>
          <a:xfrm>
            <a:off x="-1" y="4375126"/>
            <a:ext cx="9144001" cy="57606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881AA16-E37F-DA8B-5675-6F004583FA55}"/>
              </a:ext>
            </a:extLst>
          </p:cNvPr>
          <p:cNvSpPr txBox="1"/>
          <p:nvPr/>
        </p:nvSpPr>
        <p:spPr>
          <a:xfrm>
            <a:off x="8244408" y="48557"/>
            <a:ext cx="864096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nested if</a:t>
            </a:r>
          </a:p>
        </p:txBody>
      </p:sp>
      <p:sp>
        <p:nvSpPr>
          <p:cNvPr id="6" name="Geschweifte Klammer links 5">
            <a:extLst>
              <a:ext uri="{FF2B5EF4-FFF2-40B4-BE49-F238E27FC236}">
                <a16:creationId xmlns:a16="http://schemas.microsoft.com/office/drawing/2014/main" id="{89A6D86F-68D1-3195-1722-91AE4828F50A}"/>
              </a:ext>
            </a:extLst>
          </p:cNvPr>
          <p:cNvSpPr/>
          <p:nvPr/>
        </p:nvSpPr>
        <p:spPr>
          <a:xfrm rot="5400000">
            <a:off x="304153" y="3170364"/>
            <a:ext cx="182766" cy="720080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FE99494-8CEA-1A3E-CB73-5D1DC8056E7F}"/>
              </a:ext>
            </a:extLst>
          </p:cNvPr>
          <p:cNvSpPr txBox="1"/>
          <p:nvPr/>
        </p:nvSpPr>
        <p:spPr>
          <a:xfrm>
            <a:off x="107504" y="2175869"/>
            <a:ext cx="2376264" cy="113172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GB" noProof="0" dirty="0"/>
              <a:t>he body is always indented by one tab.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Since this statement is nested and inside a function </a:t>
            </a:r>
            <a:r>
              <a:rPr lang="en-GB" noProof="0" dirty="0">
                <a:sym typeface="Wingdings" panose="05000000000000000000" pitchFamily="2" charset="2"/>
              </a:rPr>
              <a:t> 3 tabs</a:t>
            </a:r>
            <a:endParaRPr lang="en-GB" noProof="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3696C4F-353A-1D59-C9E1-C80E3D759E30}"/>
              </a:ext>
            </a:extLst>
          </p:cNvPr>
          <p:cNvSpPr txBox="1"/>
          <p:nvPr/>
        </p:nvSpPr>
        <p:spPr>
          <a:xfrm>
            <a:off x="1708754" y="4583336"/>
            <a:ext cx="1368152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statement body</a:t>
            </a:r>
          </a:p>
        </p:txBody>
      </p: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062F0259-89F1-8254-DEDB-14502BD4CF56}"/>
              </a:ext>
            </a:extLst>
          </p:cNvPr>
          <p:cNvSpPr/>
          <p:nvPr/>
        </p:nvSpPr>
        <p:spPr>
          <a:xfrm rot="16200000" flipV="1">
            <a:off x="2301448" y="2798845"/>
            <a:ext cx="182766" cy="3288530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74810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6C006-4785-3A7D-95DD-275799B81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534D5C9-D948-F216-0D48-6AD256634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6939DF-9548-4D70-AB00-C0395F09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31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26AF350-B59F-D3F1-9E38-8B587752C4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FA5922CF-29F3-4156-A163-58B2A4CC7624}"/>
              </a:ext>
            </a:extLst>
          </p:cNvPr>
          <p:cNvSpPr>
            <a:spLocks/>
          </p:cNvSpPr>
          <p:nvPr/>
        </p:nvSpPr>
        <p:spPr>
          <a:xfrm>
            <a:off x="-1" y="3943077"/>
            <a:ext cx="9144001" cy="100811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7FDBBAD-F04F-DBF3-7911-8090CFB280EF}"/>
              </a:ext>
            </a:extLst>
          </p:cNvPr>
          <p:cNvSpPr txBox="1"/>
          <p:nvPr/>
        </p:nvSpPr>
        <p:spPr>
          <a:xfrm>
            <a:off x="8330184" y="48557"/>
            <a:ext cx="778320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for-loop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3CA8046-C0CD-3B95-2701-BE5A6133641A}"/>
              </a:ext>
            </a:extLst>
          </p:cNvPr>
          <p:cNvSpPr txBox="1"/>
          <p:nvPr/>
        </p:nvSpPr>
        <p:spPr>
          <a:xfrm>
            <a:off x="3635896" y="3720965"/>
            <a:ext cx="2376264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: signalizes end of header</a:t>
            </a: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868A88AA-E1B5-BC1E-9106-6F09E5FA25DE}"/>
              </a:ext>
            </a:extLst>
          </p:cNvPr>
          <p:cNvSpPr/>
          <p:nvPr/>
        </p:nvSpPr>
        <p:spPr>
          <a:xfrm flipH="1">
            <a:off x="2953555" y="3763058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DF6D1A3-0302-8C2E-A747-934C939B2F24}"/>
              </a:ext>
            </a:extLst>
          </p:cNvPr>
          <p:cNvSpPr txBox="1"/>
          <p:nvPr/>
        </p:nvSpPr>
        <p:spPr>
          <a:xfrm>
            <a:off x="142385" y="2904503"/>
            <a:ext cx="1442404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keyword for loop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3FCAFF5-70B8-366A-0C28-176BA69B33E2}"/>
              </a:ext>
            </a:extLst>
          </p:cNvPr>
          <p:cNvSpPr txBox="1"/>
          <p:nvPr/>
        </p:nvSpPr>
        <p:spPr>
          <a:xfrm>
            <a:off x="2432264" y="4197832"/>
            <a:ext cx="3363872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range(n) is a built-in function to generate a list with entries [0, 1, 2, …, n-1]</a:t>
            </a:r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37DE4EAF-E2C7-27F0-6246-94BA8A19F286}"/>
              </a:ext>
            </a:extLst>
          </p:cNvPr>
          <p:cNvSpPr/>
          <p:nvPr/>
        </p:nvSpPr>
        <p:spPr>
          <a:xfrm rot="5400000" flipH="1">
            <a:off x="935595" y="4057283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F59D2626-ED26-A93B-0B17-B91641C7952F}"/>
              </a:ext>
            </a:extLst>
          </p:cNvPr>
          <p:cNvSpPr/>
          <p:nvPr/>
        </p:nvSpPr>
        <p:spPr>
          <a:xfrm rot="16200000" flipH="1" flipV="1">
            <a:off x="647563" y="3475026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15F80475-F26A-FEE2-F868-77DD900A37D9}"/>
              </a:ext>
            </a:extLst>
          </p:cNvPr>
          <p:cNvSpPr txBox="1"/>
          <p:nvPr/>
        </p:nvSpPr>
        <p:spPr>
          <a:xfrm>
            <a:off x="60687" y="4405710"/>
            <a:ext cx="1442404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iteration variable</a:t>
            </a:r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38548BDE-391C-F8FA-7F19-AE48B8FEF4C4}"/>
              </a:ext>
            </a:extLst>
          </p:cNvPr>
          <p:cNvSpPr/>
          <p:nvPr/>
        </p:nvSpPr>
        <p:spPr>
          <a:xfrm rot="19161205" flipH="1">
            <a:off x="1368765" y="3481671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63A1E21-F825-F16C-C7EC-A365E1CBB6F6}"/>
              </a:ext>
            </a:extLst>
          </p:cNvPr>
          <p:cNvSpPr txBox="1"/>
          <p:nvPr/>
        </p:nvSpPr>
        <p:spPr>
          <a:xfrm>
            <a:off x="1948874" y="2908816"/>
            <a:ext cx="1951670" cy="71596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keyword for specifying which list the iteration variable is </a:t>
            </a:r>
            <a:r>
              <a:rPr lang="en-GB" noProof="0" dirty="0" err="1"/>
              <a:t>refering</a:t>
            </a:r>
            <a:r>
              <a:rPr lang="en-GB" noProof="0" dirty="0"/>
              <a:t> to</a:t>
            </a:r>
          </a:p>
        </p:txBody>
      </p: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0F59E913-D7F4-EC0A-964F-FF21E93856A4}"/>
              </a:ext>
            </a:extLst>
          </p:cNvPr>
          <p:cNvSpPr/>
          <p:nvPr/>
        </p:nvSpPr>
        <p:spPr>
          <a:xfrm rot="2798541" flipH="1">
            <a:off x="1959695" y="4057283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71825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04616-4FDA-AB7F-043C-61532184B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0729EAA-4940-7E68-1B9E-3595924A4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89214C9-46AF-DBBD-ECF8-A8B07C4E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32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781F7BD-B37A-8659-EA3A-C3434A9708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4D7853F-D79A-435D-7E40-A4025359AF9F}"/>
              </a:ext>
            </a:extLst>
          </p:cNvPr>
          <p:cNvSpPr>
            <a:spLocks/>
          </p:cNvSpPr>
          <p:nvPr/>
        </p:nvSpPr>
        <p:spPr>
          <a:xfrm>
            <a:off x="-1" y="4183577"/>
            <a:ext cx="9144001" cy="76761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27811FA-CAB3-3B0E-7F74-456268FF728A}"/>
              </a:ext>
            </a:extLst>
          </p:cNvPr>
          <p:cNvSpPr txBox="1"/>
          <p:nvPr/>
        </p:nvSpPr>
        <p:spPr>
          <a:xfrm>
            <a:off x="8330184" y="48557"/>
            <a:ext cx="778320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for-loop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EC5E52D-D7F9-7537-5106-03A6D8EAC432}"/>
              </a:ext>
            </a:extLst>
          </p:cNvPr>
          <p:cNvSpPr txBox="1"/>
          <p:nvPr/>
        </p:nvSpPr>
        <p:spPr>
          <a:xfrm>
            <a:off x="4283968" y="2465078"/>
            <a:ext cx="3435803" cy="1339597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we are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inside a function (1 indent)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inside this else branch (1 indent)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inside this else branch (1 indent)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inside the for loop (1 indent)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>
                <a:sym typeface="Wingdings" panose="05000000000000000000" pitchFamily="2" charset="2"/>
              </a:rPr>
              <a:t> 4 tab indents total</a:t>
            </a:r>
            <a:endParaRPr lang="en-GB" noProof="0" dirty="0"/>
          </a:p>
        </p:txBody>
      </p:sp>
      <p:sp>
        <p:nvSpPr>
          <p:cNvPr id="17" name="Geschweifte Klammer links 16">
            <a:extLst>
              <a:ext uri="{FF2B5EF4-FFF2-40B4-BE49-F238E27FC236}">
                <a16:creationId xmlns:a16="http://schemas.microsoft.com/office/drawing/2014/main" id="{48F16B84-071B-6A8C-DE7F-DC015F2F9422}"/>
              </a:ext>
            </a:extLst>
          </p:cNvPr>
          <p:cNvSpPr/>
          <p:nvPr/>
        </p:nvSpPr>
        <p:spPr>
          <a:xfrm rot="16200000" flipV="1">
            <a:off x="443658" y="3727721"/>
            <a:ext cx="166709" cy="1019505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C1D3FEF0-33F3-9346-5458-6CB75846696E}"/>
              </a:ext>
            </a:extLst>
          </p:cNvPr>
          <p:cNvCxnSpPr>
            <a:cxnSpLocks/>
          </p:cNvCxnSpPr>
          <p:nvPr/>
        </p:nvCxnSpPr>
        <p:spPr>
          <a:xfrm flipH="1" flipV="1">
            <a:off x="3059832" y="846733"/>
            <a:ext cx="1301856" cy="1955903"/>
          </a:xfrm>
          <a:prstGeom prst="straightConnector1">
            <a:avLst/>
          </a:prstGeom>
          <a:ln w="25400">
            <a:solidFill>
              <a:srgbClr val="F8AE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9492E66-9E94-688F-CDE2-32DAFD2E618B}"/>
              </a:ext>
            </a:extLst>
          </p:cNvPr>
          <p:cNvCxnSpPr>
            <a:cxnSpLocks/>
          </p:cNvCxnSpPr>
          <p:nvPr/>
        </p:nvCxnSpPr>
        <p:spPr>
          <a:xfrm flipH="1" flipV="1">
            <a:off x="640080" y="1901952"/>
            <a:ext cx="3717036" cy="1115568"/>
          </a:xfrm>
          <a:prstGeom prst="straightConnector1">
            <a:avLst/>
          </a:prstGeom>
          <a:ln w="25400">
            <a:solidFill>
              <a:srgbClr val="F8AE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A606FB3D-9A45-414E-97DE-7BF92DD01EBE}"/>
              </a:ext>
            </a:extLst>
          </p:cNvPr>
          <p:cNvCxnSpPr>
            <a:cxnSpLocks/>
          </p:cNvCxnSpPr>
          <p:nvPr/>
        </p:nvCxnSpPr>
        <p:spPr>
          <a:xfrm flipH="1">
            <a:off x="969264" y="3227832"/>
            <a:ext cx="3396996" cy="246888"/>
          </a:xfrm>
          <a:prstGeom prst="straightConnector1">
            <a:avLst/>
          </a:prstGeom>
          <a:ln w="25400">
            <a:solidFill>
              <a:srgbClr val="F8AE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ED91C2FA-B4B8-2B4F-6F99-6611218397FC}"/>
              </a:ext>
            </a:extLst>
          </p:cNvPr>
          <p:cNvCxnSpPr>
            <a:cxnSpLocks/>
          </p:cNvCxnSpPr>
          <p:nvPr/>
        </p:nvCxnSpPr>
        <p:spPr>
          <a:xfrm flipH="1">
            <a:off x="2898648" y="3433572"/>
            <a:ext cx="1472184" cy="411480"/>
          </a:xfrm>
          <a:prstGeom prst="straightConnector1">
            <a:avLst/>
          </a:prstGeom>
          <a:ln w="25400">
            <a:solidFill>
              <a:srgbClr val="F8AE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C366717D-F67D-4BE7-2B9A-A0D0DF20F60D}"/>
              </a:ext>
            </a:extLst>
          </p:cNvPr>
          <p:cNvSpPr txBox="1"/>
          <p:nvPr/>
        </p:nvSpPr>
        <p:spPr>
          <a:xfrm>
            <a:off x="18288" y="4359143"/>
            <a:ext cx="1193788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4 tab indents</a:t>
            </a:r>
          </a:p>
        </p:txBody>
      </p:sp>
    </p:spTree>
    <p:extLst>
      <p:ext uri="{BB962C8B-B14F-4D97-AF65-F5344CB8AC3E}">
        <p14:creationId xmlns:p14="http://schemas.microsoft.com/office/powerpoint/2010/main" val="27099906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57D9A-835C-5FCA-8AC9-41CE8AB98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67B465-5421-8D96-DF32-899AC8075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D18BCB-8193-5EFD-396E-E94D4075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33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CF5D46A-9517-097C-59DE-C810731A65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230F89F8-664A-EBC6-82A0-55E86055E89C}"/>
              </a:ext>
            </a:extLst>
          </p:cNvPr>
          <p:cNvSpPr>
            <a:spLocks/>
          </p:cNvSpPr>
          <p:nvPr/>
        </p:nvSpPr>
        <p:spPr>
          <a:xfrm>
            <a:off x="-1" y="4183577"/>
            <a:ext cx="9144001" cy="76761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EA616C3-7EFE-9F97-1DDD-58C91FFD0452}"/>
              </a:ext>
            </a:extLst>
          </p:cNvPr>
          <p:cNvSpPr txBox="1"/>
          <p:nvPr/>
        </p:nvSpPr>
        <p:spPr>
          <a:xfrm>
            <a:off x="8330184" y="48557"/>
            <a:ext cx="778320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for-loop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9C5EF63-0097-6065-2CAD-3432551286D9}"/>
              </a:ext>
            </a:extLst>
          </p:cNvPr>
          <p:cNvSpPr txBox="1"/>
          <p:nvPr/>
        </p:nvSpPr>
        <p:spPr>
          <a:xfrm>
            <a:off x="763834" y="2933836"/>
            <a:ext cx="1112504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assignment operation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91151E66-BD23-7673-7880-AB18A554C6E3}"/>
              </a:ext>
            </a:extLst>
          </p:cNvPr>
          <p:cNvSpPr/>
          <p:nvPr/>
        </p:nvSpPr>
        <p:spPr>
          <a:xfrm flipH="1">
            <a:off x="2771800" y="3967554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45F17AC5-C725-2890-C31D-815D73A26125}"/>
              </a:ext>
            </a:extLst>
          </p:cNvPr>
          <p:cNvSpPr/>
          <p:nvPr/>
        </p:nvSpPr>
        <p:spPr>
          <a:xfrm rot="16200000" flipH="1" flipV="1">
            <a:off x="1104062" y="3577717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B71B1C7-774F-0281-A9C0-E128862D304C}"/>
              </a:ext>
            </a:extLst>
          </p:cNvPr>
          <p:cNvSpPr txBox="1"/>
          <p:nvPr/>
        </p:nvSpPr>
        <p:spPr>
          <a:xfrm>
            <a:off x="3275856" y="3717583"/>
            <a:ext cx="1574362" cy="71596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adding two variables of numerical type</a:t>
            </a:r>
          </a:p>
        </p:txBody>
      </p:sp>
    </p:spTree>
    <p:extLst>
      <p:ext uri="{BB962C8B-B14F-4D97-AF65-F5344CB8AC3E}">
        <p14:creationId xmlns:p14="http://schemas.microsoft.com/office/powerpoint/2010/main" val="21445230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E4F2A-A86E-DA36-8FF1-31404B1E8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0B29215-4926-6AAC-64B2-C3BE870EC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C0FED76-A927-BF9F-8133-D2EBBC226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34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DFC5A9E-611F-3B36-C6AA-B26C4BBE014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814B717D-55A0-BC41-A127-F7848D571BC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" y="4375125"/>
            <a:ext cx="9144001" cy="57606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D33243C-8277-DAB9-EFE3-BA7B96593971}"/>
              </a:ext>
            </a:extLst>
          </p:cNvPr>
          <p:cNvSpPr txBox="1"/>
          <p:nvPr/>
        </p:nvSpPr>
        <p:spPr>
          <a:xfrm>
            <a:off x="8330184" y="48557"/>
            <a:ext cx="778320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for-loop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783060A3-C58A-3E89-0C72-7EEA19C54084}"/>
              </a:ext>
            </a:extLst>
          </p:cNvPr>
          <p:cNvSpPr/>
          <p:nvPr/>
        </p:nvSpPr>
        <p:spPr>
          <a:xfrm flipH="1">
            <a:off x="1907704" y="4152972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56E2B70-28E4-4C0B-8CB1-130F014FCE17}"/>
              </a:ext>
            </a:extLst>
          </p:cNvPr>
          <p:cNvSpPr txBox="1"/>
          <p:nvPr/>
        </p:nvSpPr>
        <p:spPr>
          <a:xfrm>
            <a:off x="2483768" y="3799061"/>
            <a:ext cx="2592290" cy="92384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return keyword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exit function </a:t>
            </a:r>
            <a:r>
              <a:rPr lang="en-GB" noProof="0" dirty="0" err="1"/>
              <a:t>gaussian_sum</a:t>
            </a:r>
            <a:endParaRPr lang="en-GB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return the value of summation variable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CD7A51D-EB77-CD4E-E646-8815593220E0}"/>
              </a:ext>
            </a:extLst>
          </p:cNvPr>
          <p:cNvSpPr txBox="1"/>
          <p:nvPr/>
        </p:nvSpPr>
        <p:spPr>
          <a:xfrm>
            <a:off x="0" y="3462785"/>
            <a:ext cx="1368152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3 indents = we left the for loop</a:t>
            </a:r>
          </a:p>
        </p:txBody>
      </p:sp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32D0CD6D-894A-6A61-43EF-AB990C62DB32}"/>
              </a:ext>
            </a:extLst>
          </p:cNvPr>
          <p:cNvSpPr/>
          <p:nvPr/>
        </p:nvSpPr>
        <p:spPr>
          <a:xfrm rot="5400000">
            <a:off x="287231" y="3755737"/>
            <a:ext cx="191590" cy="747524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290830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18D59-1965-E989-FBD8-0AB7DDF6F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8804CFD-2EBD-64A1-E83D-6D0B78DC0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ECBEF9-4F20-AA03-F720-56B78307F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35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26751FB-D900-CC39-8F31-6DED71A51D9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A573DC12-92F2-C39C-7AF9-2B5CCDED2C49}"/>
              </a:ext>
            </a:extLst>
          </p:cNvPr>
          <p:cNvSpPr/>
          <p:nvPr/>
        </p:nvSpPr>
        <p:spPr>
          <a:xfrm rot="18763544" flipH="1">
            <a:off x="-11826" y="4283069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7BF8C0B-5C8C-1974-9B8A-0C1AC076AB3B}"/>
              </a:ext>
            </a:extLst>
          </p:cNvPr>
          <p:cNvSpPr txBox="1"/>
          <p:nvPr/>
        </p:nvSpPr>
        <p:spPr>
          <a:xfrm>
            <a:off x="34701" y="3633599"/>
            <a:ext cx="1747106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no indents = we left the function</a:t>
            </a:r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626332B0-D4DF-4E10-8C80-DD3C1F6173A8}"/>
              </a:ext>
            </a:extLst>
          </p:cNvPr>
          <p:cNvSpPr/>
          <p:nvPr/>
        </p:nvSpPr>
        <p:spPr>
          <a:xfrm rot="20322793" flipH="1">
            <a:off x="956487" y="4169342"/>
            <a:ext cx="1592507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D97EC1B-BC04-2FDF-C70B-2837D5478FD0}"/>
              </a:ext>
            </a:extLst>
          </p:cNvPr>
          <p:cNvSpPr txBox="1"/>
          <p:nvPr/>
        </p:nvSpPr>
        <p:spPr>
          <a:xfrm>
            <a:off x="2627784" y="3467237"/>
            <a:ext cx="2736304" cy="92384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function call with a single 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„method“ has a default value and can be omitted</a:t>
            </a: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959829F9-833E-68E1-355C-A1DF0F7A5AE2}"/>
              </a:ext>
            </a:extLst>
          </p:cNvPr>
          <p:cNvSpPr/>
          <p:nvPr/>
        </p:nvSpPr>
        <p:spPr>
          <a:xfrm rot="20322793" flipH="1">
            <a:off x="5336977" y="4232175"/>
            <a:ext cx="1003926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F73BE1C-9A80-3319-60BF-5AF44A00CE32}"/>
              </a:ext>
            </a:extLst>
          </p:cNvPr>
          <p:cNvSpPr txBox="1"/>
          <p:nvPr/>
        </p:nvSpPr>
        <p:spPr>
          <a:xfrm>
            <a:off x="6487096" y="3529659"/>
            <a:ext cx="2232248" cy="71596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inline comment (# symbol)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will be ignored by the computer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90A9474-8B75-7D8F-EDCF-708952CCE671}"/>
              </a:ext>
            </a:extLst>
          </p:cNvPr>
          <p:cNvSpPr/>
          <p:nvPr/>
        </p:nvSpPr>
        <p:spPr>
          <a:xfrm>
            <a:off x="-1" y="4731763"/>
            <a:ext cx="9144001" cy="21942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07D3DE7-BFBA-6507-1CD0-D0CCBD657477}"/>
              </a:ext>
            </a:extLst>
          </p:cNvPr>
          <p:cNvSpPr txBox="1"/>
          <p:nvPr/>
        </p:nvSpPr>
        <p:spPr>
          <a:xfrm>
            <a:off x="7918704" y="48557"/>
            <a:ext cx="1189800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function calls</a:t>
            </a:r>
          </a:p>
        </p:txBody>
      </p:sp>
    </p:spTree>
    <p:extLst>
      <p:ext uri="{BB962C8B-B14F-4D97-AF65-F5344CB8AC3E}">
        <p14:creationId xmlns:p14="http://schemas.microsoft.com/office/powerpoint/2010/main" val="8046862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95B06-B32E-601D-31E7-1EF424AA5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3B32BBB-389D-D685-5537-919C6BD99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1E39F2-A373-362A-C6F6-B5ADBC2A6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36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D351429-B3D0-2524-A6D7-C0A366E0D39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54D24601-A13F-E927-64D1-20E6B5241A9D}"/>
              </a:ext>
            </a:extLst>
          </p:cNvPr>
          <p:cNvSpPr txBox="1"/>
          <p:nvPr/>
        </p:nvSpPr>
        <p:spPr>
          <a:xfrm>
            <a:off x="7918704" y="48557"/>
            <a:ext cx="1189800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function calls</a:t>
            </a:r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37FF79C8-7582-4605-6159-441B08C47EA5}"/>
              </a:ext>
            </a:extLst>
          </p:cNvPr>
          <p:cNvSpPr/>
          <p:nvPr/>
        </p:nvSpPr>
        <p:spPr>
          <a:xfrm rot="19484223" flipH="1">
            <a:off x="1048410" y="4166936"/>
            <a:ext cx="1592507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E62B6A9-7E61-A1CE-CE6E-F11EE82A0BBD}"/>
              </a:ext>
            </a:extLst>
          </p:cNvPr>
          <p:cNvSpPr txBox="1"/>
          <p:nvPr/>
        </p:nvSpPr>
        <p:spPr>
          <a:xfrm>
            <a:off x="2627784" y="3467237"/>
            <a:ext cx="2880320" cy="92384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function call with a two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„method“ has a default value but since we specify it, it will be overwritten</a:t>
            </a:r>
          </a:p>
        </p:txBody>
      </p:sp>
    </p:spTree>
    <p:extLst>
      <p:ext uri="{BB962C8B-B14F-4D97-AF65-F5344CB8AC3E}">
        <p14:creationId xmlns:p14="http://schemas.microsoft.com/office/powerpoint/2010/main" val="774737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C9ED6-3FC8-4ACF-AB9C-A8DF205D4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GitHub Repo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C35E96-4C18-4A2B-A2FD-83850B76E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5969A-6141-4D72-B20A-A9B2DDB31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4</a:t>
            </a:fld>
            <a:endParaRPr lang="en-GB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BB1E47-FF14-4CF8-98F7-97A29539C6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55976" y="1062757"/>
            <a:ext cx="4261824" cy="3852142"/>
          </a:xfrm>
        </p:spPr>
        <p:txBody>
          <a:bodyPr/>
          <a:lstStyle/>
          <a:p>
            <a:r>
              <a:rPr lang="en-GB" noProof="0" dirty="0"/>
              <a:t>All notebooks and exercises from today</a:t>
            </a:r>
          </a:p>
          <a:p>
            <a:pPr lvl="1"/>
            <a:r>
              <a:rPr lang="en-GB" noProof="0" dirty="0"/>
              <a:t>R and python</a:t>
            </a:r>
          </a:p>
          <a:p>
            <a:pPr lvl="1"/>
            <a:r>
              <a:rPr lang="en-GB" noProof="0" dirty="0"/>
              <a:t>including datasets</a:t>
            </a:r>
          </a:p>
          <a:p>
            <a:r>
              <a:rPr lang="en-GB" noProof="0" dirty="0"/>
              <a:t>learning_ressources.md </a:t>
            </a:r>
          </a:p>
          <a:p>
            <a:pPr lvl="1"/>
            <a:r>
              <a:rPr lang="en-GB" noProof="0" dirty="0"/>
              <a:t>tutorials, cheat sheets and tools for programming</a:t>
            </a:r>
          </a:p>
          <a:p>
            <a:pPr lvl="1"/>
            <a:r>
              <a:rPr lang="en-GB" noProof="0" dirty="0"/>
              <a:t>for both R and python</a:t>
            </a:r>
          </a:p>
          <a:p>
            <a:r>
              <a:rPr lang="en-GB" noProof="0" dirty="0"/>
              <a:t>If you find a resource online helpful </a:t>
            </a:r>
          </a:p>
          <a:p>
            <a:pPr lvl="1"/>
            <a:r>
              <a:rPr lang="en-GB" noProof="0" dirty="0"/>
              <a:t>contribute and share it here </a:t>
            </a:r>
          </a:p>
          <a:p>
            <a:pPr lvl="2"/>
            <a:r>
              <a:rPr lang="en-GB" noProof="0" dirty="0"/>
              <a:t>(GitHub Account required)</a:t>
            </a:r>
          </a:p>
          <a:p>
            <a:pPr lvl="1"/>
            <a:endParaRPr lang="en-GB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9EBA89-3B1A-49EF-99A4-B5DB43DAD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45" y="1062757"/>
            <a:ext cx="3998657" cy="37177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3832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D41666-5326-C330-07D0-3C468D730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Basics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89415A4-0A17-6FAF-F862-A3E3007AB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4EDB3E-A06B-4499-1D5A-57EA0D8DE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5</a:t>
            </a:fld>
            <a:endParaRPr lang="en-GB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DFB782-E69A-3321-46D7-DA4441ABC2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Clr>
                <a:schemeClr val="accent5">
                  <a:lumMod val="60000"/>
                  <a:lumOff val="40000"/>
                </a:schemeClr>
              </a:buClr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Each programming language has a syntax</a:t>
            </a:r>
          </a:p>
          <a:p>
            <a:pPr lvl="1">
              <a:buClr>
                <a:schemeClr val="accent5">
                  <a:lumMod val="60000"/>
                  <a:lumOff val="40000"/>
                </a:schemeClr>
              </a:buClr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Like human language</a:t>
            </a:r>
          </a:p>
          <a:p>
            <a:pPr lvl="1">
              <a:buClr>
                <a:schemeClr val="accent5">
                  <a:lumMod val="60000"/>
                  <a:lumOff val="40000"/>
                </a:schemeClr>
              </a:buClr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Very simple vocabulary</a:t>
            </a:r>
          </a:p>
          <a:p>
            <a:pPr lvl="1">
              <a:buClr>
                <a:schemeClr val="accent5">
                  <a:lumMod val="60000"/>
                  <a:lumOff val="40000"/>
                </a:schemeClr>
              </a:buClr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Defined grammar (e.g. subject predicate object)</a:t>
            </a:r>
          </a:p>
          <a:p>
            <a:pPr>
              <a:buClr>
                <a:schemeClr val="accent5">
                  <a:lumMod val="60000"/>
                  <a:lumOff val="40000"/>
                </a:schemeClr>
              </a:buClr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Basic building blocks</a:t>
            </a:r>
          </a:p>
          <a:p>
            <a:pPr lvl="1">
              <a:buClr>
                <a:schemeClr val="accent5">
                  <a:lumMod val="60000"/>
                  <a:lumOff val="40000"/>
                </a:schemeClr>
              </a:buClr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Keywords (if, else, while, …)</a:t>
            </a:r>
          </a:p>
          <a:p>
            <a:pPr lvl="1">
              <a:buClr>
                <a:schemeClr val="accent5">
                  <a:lumMod val="60000"/>
                  <a:lumOff val="40000"/>
                </a:schemeClr>
              </a:buClr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Identifiers (variable &amp; function names)</a:t>
            </a:r>
          </a:p>
          <a:p>
            <a:pPr lvl="1">
              <a:buClr>
                <a:schemeClr val="accent5">
                  <a:lumMod val="60000"/>
                  <a:lumOff val="40000"/>
                </a:schemeClr>
              </a:buClr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Comments (ignored by computer, just for us)</a:t>
            </a:r>
          </a:p>
          <a:p>
            <a:pPr>
              <a:buClr>
                <a:schemeClr val="accent5">
                  <a:lumMod val="60000"/>
                  <a:lumOff val="40000"/>
                </a:schemeClr>
              </a:buClr>
            </a:pPr>
            <a:endParaRPr lang="en-GB" noProof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324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feld 43">
            <a:extLst>
              <a:ext uri="{FF2B5EF4-FFF2-40B4-BE49-F238E27FC236}">
                <a16:creationId xmlns:a16="http://schemas.microsoft.com/office/drawing/2014/main" id="{1B2D72BF-03F5-F03C-74BB-896B0D0816BE}"/>
              </a:ext>
            </a:extLst>
          </p:cNvPr>
          <p:cNvSpPr txBox="1"/>
          <p:nvPr/>
        </p:nvSpPr>
        <p:spPr>
          <a:xfrm>
            <a:off x="636235" y="2051865"/>
            <a:ext cx="6960086" cy="2378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 variable has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An identifier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 value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 datatype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noProof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noProof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Datatypes: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numeric (0, 4.5, etc.)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boolean</a:t>
            </a: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(true, false)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string („Hello World“)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complex </a:t>
            </a: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 e.g. lists or dictionaries</a:t>
            </a:r>
            <a:endParaRPr lang="en-GB" noProof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5CF28867-5834-46C7-9C72-1964A883464F}"/>
              </a:ext>
            </a:extLst>
          </p:cNvPr>
          <p:cNvSpPr/>
          <p:nvPr/>
        </p:nvSpPr>
        <p:spPr>
          <a:xfrm>
            <a:off x="6444544" y="90291"/>
            <a:ext cx="2699792" cy="1353568"/>
          </a:xfrm>
          <a:prstGeom prst="rect">
            <a:avLst/>
          </a:prstGeom>
          <a:solidFill>
            <a:srgbClr val="2B2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DF2ED7-1B3B-85A7-1F03-C26C72586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Variables and Datatypes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7CD4DA7-7434-77B0-3F10-B6874E783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418E953-5BB6-8E95-4375-2D9F86C8F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6</a:t>
            </a:fld>
            <a:endParaRPr lang="en-GB" noProof="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C7EE52-88ED-70DF-42D7-BDDEC0AF9FC3}"/>
              </a:ext>
            </a:extLst>
          </p:cNvPr>
          <p:cNvPicPr/>
          <p:nvPr/>
        </p:nvPicPr>
        <p:blipFill>
          <a:blip r:embed="rId2"/>
          <a:srcRect r="17440" b="88716"/>
          <a:stretch/>
        </p:blipFill>
        <p:spPr>
          <a:xfrm>
            <a:off x="755576" y="1437517"/>
            <a:ext cx="8665480" cy="558702"/>
          </a:xfrm>
          <a:prstGeom prst="rect">
            <a:avLst/>
          </a:prstGeom>
        </p:spPr>
      </p:pic>
      <p:grpSp>
        <p:nvGrpSpPr>
          <p:cNvPr id="8" name="Grafik 12" descr="Schachtel mit einfarbiger Füllung">
            <a:extLst>
              <a:ext uri="{FF2B5EF4-FFF2-40B4-BE49-F238E27FC236}">
                <a16:creationId xmlns:a16="http://schemas.microsoft.com/office/drawing/2014/main" id="{973400C2-6B5E-5B0E-0D13-C50A4546C4AE}"/>
              </a:ext>
            </a:extLst>
          </p:cNvPr>
          <p:cNvGrpSpPr/>
          <p:nvPr/>
        </p:nvGrpSpPr>
        <p:grpSpPr>
          <a:xfrm>
            <a:off x="5987345" y="2122282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D2E219F6-6B27-84A2-81BA-A1227CD4976B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A4A8DF40-953D-0CF1-5376-CEAE4A809795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8DBA1425-DC21-B2A1-9322-7B89C02D5C6D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50</a:t>
              </a:r>
              <a:endParaRPr lang="en-GB" noProof="0" dirty="0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FA2FB1C0-098B-1551-9F15-960D8DF2ADDD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9FB07A15-6B3A-A6EA-51FC-ECE0AF1F0436}"/>
              </a:ext>
            </a:extLst>
          </p:cNvPr>
          <p:cNvSpPr txBox="1"/>
          <p:nvPr/>
        </p:nvSpPr>
        <p:spPr>
          <a:xfrm>
            <a:off x="4116278" y="2364692"/>
            <a:ext cx="1187407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 err="1"/>
              <a:t>output_string</a:t>
            </a:r>
            <a:endParaRPr lang="en-GB" noProof="0" dirty="0"/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64265AAF-D459-36A5-696A-7C0B8E89DB7C}"/>
              </a:ext>
            </a:extLst>
          </p:cNvPr>
          <p:cNvSpPr/>
          <p:nvPr/>
        </p:nvSpPr>
        <p:spPr>
          <a:xfrm>
            <a:off x="5383847" y="2406785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CB36D27-282D-BA10-49CE-C1BEB328894C}"/>
              </a:ext>
            </a:extLst>
          </p:cNvPr>
          <p:cNvSpPr txBox="1"/>
          <p:nvPr/>
        </p:nvSpPr>
        <p:spPr>
          <a:xfrm>
            <a:off x="5124390" y="3265835"/>
            <a:ext cx="179295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x</a:t>
            </a:r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6989DAA9-61FB-F661-8B7C-C8105E74C4F2}"/>
              </a:ext>
            </a:extLst>
          </p:cNvPr>
          <p:cNvSpPr/>
          <p:nvPr/>
        </p:nvSpPr>
        <p:spPr>
          <a:xfrm>
            <a:off x="5383847" y="3307928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17" name="Grafik 12" descr="Schachtel mit einfarbiger Füllung">
            <a:extLst>
              <a:ext uri="{FF2B5EF4-FFF2-40B4-BE49-F238E27FC236}">
                <a16:creationId xmlns:a16="http://schemas.microsoft.com/office/drawing/2014/main" id="{04AA6216-DE31-FDA7-F558-840B1FFB95B4}"/>
              </a:ext>
            </a:extLst>
          </p:cNvPr>
          <p:cNvGrpSpPr/>
          <p:nvPr/>
        </p:nvGrpSpPr>
        <p:grpSpPr>
          <a:xfrm>
            <a:off x="5987344" y="3004296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D5962DDC-B16A-8438-7BA5-23813ACC117C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087231E6-6424-1247-FAAF-A1B260260637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EA869577-B865-7E92-D1EF-52B27C86DC3A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85</a:t>
              </a:r>
              <a:endParaRPr lang="en-GB" noProof="0" dirty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EC38B646-CB6A-8E6C-734B-7FFE3921259E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22" name="Pfeil: Fünfeck 21">
            <a:extLst>
              <a:ext uri="{FF2B5EF4-FFF2-40B4-BE49-F238E27FC236}">
                <a16:creationId xmlns:a16="http://schemas.microsoft.com/office/drawing/2014/main" id="{B7A53765-E925-7283-72C5-64F1325B8FD9}"/>
              </a:ext>
            </a:extLst>
          </p:cNvPr>
          <p:cNvSpPr/>
          <p:nvPr/>
        </p:nvSpPr>
        <p:spPr>
          <a:xfrm rot="5400000">
            <a:off x="6048150" y="2051131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The result is:</a:t>
            </a:r>
          </a:p>
        </p:txBody>
      </p:sp>
      <p:sp>
        <p:nvSpPr>
          <p:cNvPr id="23" name="Pfeil: Fünfeck 22">
            <a:extLst>
              <a:ext uri="{FF2B5EF4-FFF2-40B4-BE49-F238E27FC236}">
                <a16:creationId xmlns:a16="http://schemas.microsoft.com/office/drawing/2014/main" id="{561726D1-74B5-C011-2FD6-3F89CF879932}"/>
              </a:ext>
            </a:extLst>
          </p:cNvPr>
          <p:cNvSpPr/>
          <p:nvPr/>
        </p:nvSpPr>
        <p:spPr>
          <a:xfrm rot="5400000">
            <a:off x="6048150" y="2905217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10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2044FD9-2C69-8499-374B-73426FF920D6}"/>
              </a:ext>
            </a:extLst>
          </p:cNvPr>
          <p:cNvSpPr txBox="1"/>
          <p:nvPr/>
        </p:nvSpPr>
        <p:spPr>
          <a:xfrm>
            <a:off x="526594" y="1069212"/>
            <a:ext cx="6433492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Assigning variables</a:t>
            </a:r>
          </a:p>
        </p:txBody>
      </p:sp>
    </p:spTree>
    <p:extLst>
      <p:ext uri="{BB962C8B-B14F-4D97-AF65-F5344CB8AC3E}">
        <p14:creationId xmlns:p14="http://schemas.microsoft.com/office/powerpoint/2010/main" val="2691420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3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7107F6-59BB-89EA-E50A-C72B797C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hteck 38">
            <a:extLst>
              <a:ext uri="{FF2B5EF4-FFF2-40B4-BE49-F238E27FC236}">
                <a16:creationId xmlns:a16="http://schemas.microsoft.com/office/drawing/2014/main" id="{69401D5D-43EC-90EE-FAE7-CCDA2F8BCE7D}"/>
              </a:ext>
            </a:extLst>
          </p:cNvPr>
          <p:cNvSpPr/>
          <p:nvPr/>
        </p:nvSpPr>
        <p:spPr>
          <a:xfrm>
            <a:off x="3347864" y="94113"/>
            <a:ext cx="5796136" cy="1353568"/>
          </a:xfrm>
          <a:prstGeom prst="rect">
            <a:avLst/>
          </a:prstGeom>
          <a:solidFill>
            <a:srgbClr val="2B2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DE252D3-5CDE-3497-CC70-DA3FFA775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Lists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4B72E2E-1347-72F8-EBF0-03D1A55B8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29015A-4C67-0BE2-E935-EF30D4249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7</a:t>
            </a:fld>
            <a:endParaRPr lang="en-GB" noProof="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4AD87A1-9B60-4759-103A-9F9D44F8E60A}"/>
              </a:ext>
            </a:extLst>
          </p:cNvPr>
          <p:cNvPicPr/>
          <p:nvPr/>
        </p:nvPicPr>
        <p:blipFill>
          <a:blip r:embed="rId2"/>
          <a:srcRect t="-651" r="74250" b="-3883"/>
          <a:stretch/>
        </p:blipFill>
        <p:spPr>
          <a:xfrm>
            <a:off x="111905" y="1707921"/>
            <a:ext cx="3368138" cy="2239177"/>
          </a:xfrm>
          <a:prstGeom prst="rect">
            <a:avLst/>
          </a:prstGeom>
        </p:spPr>
      </p:pic>
      <p:grpSp>
        <p:nvGrpSpPr>
          <p:cNvPr id="8" name="Grafik 12" descr="Schachtel mit einfarbiger Füllung">
            <a:extLst>
              <a:ext uri="{FF2B5EF4-FFF2-40B4-BE49-F238E27FC236}">
                <a16:creationId xmlns:a16="http://schemas.microsoft.com/office/drawing/2014/main" id="{7AC8709D-333E-E398-2A82-2D02AD9E68C2}"/>
              </a:ext>
            </a:extLst>
          </p:cNvPr>
          <p:cNvGrpSpPr/>
          <p:nvPr/>
        </p:nvGrpSpPr>
        <p:grpSpPr>
          <a:xfrm>
            <a:off x="6805088" y="486693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3E75E629-9BBB-BE56-CC62-BDFE3A30B7F2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77796E3E-4948-0CC5-02E3-4348123E3B69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6C8F8181-DA51-AF7C-D06A-7E23C109F813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500</a:t>
              </a:r>
              <a:endParaRPr lang="en-GB" noProof="0" dirty="0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947C53A4-11D8-7224-15B6-C427AC187F7B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17" name="Grafik 12" descr="Schachtel mit einfarbiger Füllung">
            <a:extLst>
              <a:ext uri="{FF2B5EF4-FFF2-40B4-BE49-F238E27FC236}">
                <a16:creationId xmlns:a16="http://schemas.microsoft.com/office/drawing/2014/main" id="{DBFC5D73-8291-89A9-441A-085165D09926}"/>
              </a:ext>
            </a:extLst>
          </p:cNvPr>
          <p:cNvGrpSpPr/>
          <p:nvPr/>
        </p:nvGrpSpPr>
        <p:grpSpPr>
          <a:xfrm>
            <a:off x="6805087" y="1368707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77426113-92F9-0098-CD05-EB270D828C3D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10AA2F17-A9BA-3F04-4D59-F01E98134C09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1D68D486-CABC-0B77-D366-FE97A7671595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85</a:t>
              </a:r>
            </a:p>
            <a:p>
              <a:pPr algn="ctr"/>
              <a:r>
                <a:rPr lang="en-GB" sz="900" noProof="0" dirty="0"/>
                <a:t>1</a:t>
              </a:r>
              <a:endParaRPr lang="en-GB" noProof="0" dirty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E7F14D3A-5227-9F91-992E-0062EA4E835E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22" name="Pfeil: Fünfeck 21">
            <a:extLst>
              <a:ext uri="{FF2B5EF4-FFF2-40B4-BE49-F238E27FC236}">
                <a16:creationId xmlns:a16="http://schemas.microsoft.com/office/drawing/2014/main" id="{DBC58073-361F-7CD7-5D22-320FC7847517}"/>
              </a:ext>
            </a:extLst>
          </p:cNvPr>
          <p:cNvSpPr/>
          <p:nvPr/>
        </p:nvSpPr>
        <p:spPr>
          <a:xfrm rot="5400000">
            <a:off x="6865893" y="415542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1</a:t>
            </a:r>
          </a:p>
        </p:txBody>
      </p:sp>
      <p:sp>
        <p:nvSpPr>
          <p:cNvPr id="23" name="Pfeil: Fünfeck 22">
            <a:extLst>
              <a:ext uri="{FF2B5EF4-FFF2-40B4-BE49-F238E27FC236}">
                <a16:creationId xmlns:a16="http://schemas.microsoft.com/office/drawing/2014/main" id="{955DE504-D3ED-E91C-992B-1D51525E66D2}"/>
              </a:ext>
            </a:extLst>
          </p:cNvPr>
          <p:cNvSpPr/>
          <p:nvPr/>
        </p:nvSpPr>
        <p:spPr>
          <a:xfrm rot="5400000">
            <a:off x="6865893" y="1269628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2</a:t>
            </a:r>
          </a:p>
        </p:txBody>
      </p:sp>
      <p:grpSp>
        <p:nvGrpSpPr>
          <p:cNvPr id="24" name="Grafik 12" descr="Schachtel mit einfarbiger Füllung">
            <a:extLst>
              <a:ext uri="{FF2B5EF4-FFF2-40B4-BE49-F238E27FC236}">
                <a16:creationId xmlns:a16="http://schemas.microsoft.com/office/drawing/2014/main" id="{DC93B77D-5D5D-CBC6-F470-BA59806F795A}"/>
              </a:ext>
            </a:extLst>
          </p:cNvPr>
          <p:cNvGrpSpPr/>
          <p:nvPr/>
        </p:nvGrpSpPr>
        <p:grpSpPr>
          <a:xfrm>
            <a:off x="6805086" y="3107314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B0EFA84B-CBD7-F108-9768-CC2F62135D8C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B6D86711-F2FA-B2B2-E831-7C35C960A6D9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EA0DC4E0-6590-9546-3968-FD3D2E0AFE55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77</a:t>
              </a:r>
            </a:p>
            <a:p>
              <a:pPr algn="ctr"/>
              <a:r>
                <a:rPr lang="en-GB" sz="900" dirty="0"/>
                <a:t>3</a:t>
              </a:r>
              <a:endParaRPr lang="en-GB" noProof="0" dirty="0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CF93FC7B-2662-3568-C54A-FF60C13DA286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29" name="Grafik 12" descr="Schachtel mit einfarbiger Füllung">
            <a:extLst>
              <a:ext uri="{FF2B5EF4-FFF2-40B4-BE49-F238E27FC236}">
                <a16:creationId xmlns:a16="http://schemas.microsoft.com/office/drawing/2014/main" id="{620272A0-F238-2A00-1F7D-14467868ADD0}"/>
              </a:ext>
            </a:extLst>
          </p:cNvPr>
          <p:cNvGrpSpPr/>
          <p:nvPr/>
        </p:nvGrpSpPr>
        <p:grpSpPr>
          <a:xfrm>
            <a:off x="6805085" y="3957678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C61DC758-75B1-E98C-E3EE-4769A4B6BE9C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A5CA4121-5DC5-1B95-E0B6-CDA0B770C884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08EA9CEE-E2C1-C280-BA78-5CB252778D3E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56</a:t>
              </a:r>
            </a:p>
            <a:p>
              <a:pPr algn="ctr"/>
              <a:r>
                <a:rPr lang="en-GB" sz="900" dirty="0"/>
                <a:t>4</a:t>
              </a:r>
              <a:endParaRPr lang="en-GB" noProof="0" dirty="0"/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6DD87574-FB3D-8DD8-EA49-A14142B558E3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34" name="Grafik 12" descr="Schachtel mit einfarbiger Füllung">
            <a:extLst>
              <a:ext uri="{FF2B5EF4-FFF2-40B4-BE49-F238E27FC236}">
                <a16:creationId xmlns:a16="http://schemas.microsoft.com/office/drawing/2014/main" id="{FD8EEED2-9B70-27C8-FDF0-A2781A6B8024}"/>
              </a:ext>
            </a:extLst>
          </p:cNvPr>
          <p:cNvGrpSpPr/>
          <p:nvPr/>
        </p:nvGrpSpPr>
        <p:grpSpPr>
          <a:xfrm>
            <a:off x="6805087" y="2221200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D70280D1-0A48-DCFB-30A4-F58A583EC37B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F64BD582-9E46-BB1C-CD8C-E49480A223DC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82CF6E42-471E-1D7B-7DF9-0C4FAEC63DC0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12</a:t>
              </a:r>
            </a:p>
            <a:p>
              <a:pPr algn="ctr"/>
              <a:r>
                <a:rPr lang="en-GB" sz="900" dirty="0"/>
                <a:t>2</a:t>
              </a:r>
              <a:endParaRPr lang="en-GB" noProof="0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84EBC52A-1892-176B-6747-D5D614CC76EB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42" name="Textfeld 41">
            <a:extLst>
              <a:ext uri="{FF2B5EF4-FFF2-40B4-BE49-F238E27FC236}">
                <a16:creationId xmlns:a16="http://schemas.microsoft.com/office/drawing/2014/main" id="{CB133E9E-FB8D-6CB8-4681-64933A4F8A09}"/>
              </a:ext>
            </a:extLst>
          </p:cNvPr>
          <p:cNvSpPr txBox="1"/>
          <p:nvPr/>
        </p:nvSpPr>
        <p:spPr>
          <a:xfrm>
            <a:off x="0" y="1069212"/>
            <a:ext cx="6960086" cy="508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Lists can contain arbitrary elements</a:t>
            </a:r>
          </a:p>
          <a:p>
            <a:pPr algn="l"/>
            <a:endParaRPr lang="en-GB" noProof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Pfeil: Fünfeck 6">
            <a:extLst>
              <a:ext uri="{FF2B5EF4-FFF2-40B4-BE49-F238E27FC236}">
                <a16:creationId xmlns:a16="http://schemas.microsoft.com/office/drawing/2014/main" id="{74C618A5-C8BB-471D-B1AF-B42417FD4827}"/>
              </a:ext>
            </a:extLst>
          </p:cNvPr>
          <p:cNvSpPr/>
          <p:nvPr/>
        </p:nvSpPr>
        <p:spPr>
          <a:xfrm rot="5400000">
            <a:off x="6865892" y="3001588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4</a:t>
            </a:r>
          </a:p>
        </p:txBody>
      </p:sp>
      <p:sp>
        <p:nvSpPr>
          <p:cNvPr id="45" name="Pfeil: Fünfeck 44">
            <a:extLst>
              <a:ext uri="{FF2B5EF4-FFF2-40B4-BE49-F238E27FC236}">
                <a16:creationId xmlns:a16="http://schemas.microsoft.com/office/drawing/2014/main" id="{84A12F61-DCD0-E546-AD4C-738075869FA8}"/>
              </a:ext>
            </a:extLst>
          </p:cNvPr>
          <p:cNvSpPr/>
          <p:nvPr/>
        </p:nvSpPr>
        <p:spPr>
          <a:xfrm rot="5400000">
            <a:off x="6865892" y="2169314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3</a:t>
            </a:r>
          </a:p>
        </p:txBody>
      </p:sp>
      <p:sp>
        <p:nvSpPr>
          <p:cNvPr id="46" name="Geschweifte Klammer links 45">
            <a:extLst>
              <a:ext uri="{FF2B5EF4-FFF2-40B4-BE49-F238E27FC236}">
                <a16:creationId xmlns:a16="http://schemas.microsoft.com/office/drawing/2014/main" id="{E1120FB5-742E-1BB2-DB5E-CDB8C734927D}"/>
              </a:ext>
            </a:extLst>
          </p:cNvPr>
          <p:cNvSpPr/>
          <p:nvPr/>
        </p:nvSpPr>
        <p:spPr>
          <a:xfrm>
            <a:off x="6230165" y="486693"/>
            <a:ext cx="444493" cy="3230375"/>
          </a:xfrm>
          <a:prstGeom prst="leftBrace">
            <a:avLst>
              <a:gd name="adj1" fmla="val 8333"/>
              <a:gd name="adj2" fmla="val 15274"/>
            </a:avLst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1A310056-2B10-743F-7FFF-86482E53CDCC}"/>
              </a:ext>
            </a:extLst>
          </p:cNvPr>
          <p:cNvCxnSpPr>
            <a:cxnSpLocks/>
          </p:cNvCxnSpPr>
          <p:nvPr/>
        </p:nvCxnSpPr>
        <p:spPr>
          <a:xfrm flipV="1">
            <a:off x="2913836" y="729389"/>
            <a:ext cx="2048879" cy="1127217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feld 49">
            <a:extLst>
              <a:ext uri="{FF2B5EF4-FFF2-40B4-BE49-F238E27FC236}">
                <a16:creationId xmlns:a16="http://schemas.microsoft.com/office/drawing/2014/main" id="{B3AE8D6D-473F-8E59-2C26-B6976F07EDC5}"/>
              </a:ext>
            </a:extLst>
          </p:cNvPr>
          <p:cNvSpPr txBox="1"/>
          <p:nvPr/>
        </p:nvSpPr>
        <p:spPr>
          <a:xfrm>
            <a:off x="4628586" y="2502533"/>
            <a:ext cx="1483005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 err="1"/>
              <a:t>second_element</a:t>
            </a:r>
            <a:endParaRPr lang="en-GB" noProof="0" dirty="0"/>
          </a:p>
        </p:txBody>
      </p: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3A43AC3A-2C13-62FA-D076-A061D2FBE6BB}"/>
              </a:ext>
            </a:extLst>
          </p:cNvPr>
          <p:cNvCxnSpPr>
            <a:cxnSpLocks/>
          </p:cNvCxnSpPr>
          <p:nvPr/>
        </p:nvCxnSpPr>
        <p:spPr>
          <a:xfrm>
            <a:off x="3347864" y="2496810"/>
            <a:ext cx="1118057" cy="146570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Pfeil: nach rechts 52">
            <a:extLst>
              <a:ext uri="{FF2B5EF4-FFF2-40B4-BE49-F238E27FC236}">
                <a16:creationId xmlns:a16="http://schemas.microsoft.com/office/drawing/2014/main" id="{87453FAD-CD8C-86BB-47E4-7A143C6BF065}"/>
              </a:ext>
            </a:extLst>
          </p:cNvPr>
          <p:cNvSpPr/>
          <p:nvPr/>
        </p:nvSpPr>
        <p:spPr>
          <a:xfrm>
            <a:off x="6212181" y="2538425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8" name="Geschweifte Klammer links 57">
            <a:extLst>
              <a:ext uri="{FF2B5EF4-FFF2-40B4-BE49-F238E27FC236}">
                <a16:creationId xmlns:a16="http://schemas.microsoft.com/office/drawing/2014/main" id="{26CF1027-9572-A302-D716-0EE89A9F7F62}"/>
              </a:ext>
            </a:extLst>
          </p:cNvPr>
          <p:cNvSpPr/>
          <p:nvPr/>
        </p:nvSpPr>
        <p:spPr>
          <a:xfrm>
            <a:off x="6225189" y="1368707"/>
            <a:ext cx="444493" cy="1584140"/>
          </a:xfrm>
          <a:prstGeom prst="leftBrace">
            <a:avLst>
              <a:gd name="adj1" fmla="val 8333"/>
              <a:gd name="adj2" fmla="val 82898"/>
            </a:avLst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29E483C0-4F69-30A0-A24C-FE4A4EABD3FB}"/>
              </a:ext>
            </a:extLst>
          </p:cNvPr>
          <p:cNvCxnSpPr>
            <a:cxnSpLocks/>
          </p:cNvCxnSpPr>
          <p:nvPr/>
        </p:nvCxnSpPr>
        <p:spPr>
          <a:xfrm>
            <a:off x="2411760" y="3133712"/>
            <a:ext cx="3813429" cy="1171932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603F99A0-F06D-6484-BB7A-D59AE269D669}"/>
              </a:ext>
            </a:extLst>
          </p:cNvPr>
          <p:cNvCxnSpPr>
            <a:cxnSpLocks/>
          </p:cNvCxnSpPr>
          <p:nvPr/>
        </p:nvCxnSpPr>
        <p:spPr>
          <a:xfrm flipV="1">
            <a:off x="1900763" y="2971769"/>
            <a:ext cx="2890894" cy="745299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Geschweifte Klammer links 64">
            <a:extLst>
              <a:ext uri="{FF2B5EF4-FFF2-40B4-BE49-F238E27FC236}">
                <a16:creationId xmlns:a16="http://schemas.microsoft.com/office/drawing/2014/main" id="{B9468FB7-7F88-C38D-4633-339D99E52052}"/>
              </a:ext>
            </a:extLst>
          </p:cNvPr>
          <p:cNvSpPr/>
          <p:nvPr/>
        </p:nvSpPr>
        <p:spPr>
          <a:xfrm>
            <a:off x="6238361" y="486694"/>
            <a:ext cx="444493" cy="4166478"/>
          </a:xfrm>
          <a:prstGeom prst="leftBrace">
            <a:avLst>
              <a:gd name="adj1" fmla="val 8333"/>
              <a:gd name="adj2" fmla="val 11569"/>
            </a:avLst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Pfeil: Fünfeck 66">
            <a:extLst>
              <a:ext uri="{FF2B5EF4-FFF2-40B4-BE49-F238E27FC236}">
                <a16:creationId xmlns:a16="http://schemas.microsoft.com/office/drawing/2014/main" id="{BA724C20-EDCE-CA02-FC9E-98BD97E3A5AD}"/>
              </a:ext>
            </a:extLst>
          </p:cNvPr>
          <p:cNvSpPr/>
          <p:nvPr/>
        </p:nvSpPr>
        <p:spPr>
          <a:xfrm rot="5400000">
            <a:off x="6860927" y="3872461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6</a:t>
            </a:r>
          </a:p>
        </p:txBody>
      </p:sp>
      <p:grpSp>
        <p:nvGrpSpPr>
          <p:cNvPr id="5" name="Grafik 12" descr="Schachtel mit einfarbiger Füllung">
            <a:extLst>
              <a:ext uri="{FF2B5EF4-FFF2-40B4-BE49-F238E27FC236}">
                <a16:creationId xmlns:a16="http://schemas.microsoft.com/office/drawing/2014/main" id="{FFE0CBA4-53B7-F96E-E7B1-F15417D94922}"/>
              </a:ext>
            </a:extLst>
          </p:cNvPr>
          <p:cNvGrpSpPr/>
          <p:nvPr/>
        </p:nvGrpSpPr>
        <p:grpSpPr>
          <a:xfrm>
            <a:off x="5209137" y="229041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6CB57260-F702-2027-E899-333F8F10DB03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981C852E-C4E5-5338-AB16-88951EB384BF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8A7E9324-0B65-A265-DE04-F4EB42D69F60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42</a:t>
              </a:r>
              <a:endParaRPr lang="en-GB" noProof="0" dirty="0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899C1A9D-E5F6-9FB3-AAA9-B8385FB4E978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CFF50E26-F549-AAD9-16BA-480709C14035}"/>
              </a:ext>
            </a:extLst>
          </p:cNvPr>
          <p:cNvSpPr txBox="1"/>
          <p:nvPr/>
        </p:nvSpPr>
        <p:spPr>
          <a:xfrm>
            <a:off x="4945655" y="799080"/>
            <a:ext cx="1187407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 err="1"/>
              <a:t>example_list</a:t>
            </a:r>
            <a:endParaRPr lang="en-GB" noProof="0" dirty="0"/>
          </a:p>
        </p:txBody>
      </p:sp>
      <p:grpSp>
        <p:nvGrpSpPr>
          <p:cNvPr id="41" name="Grafik 12" descr="Schachtel mit einfarbiger Füllung">
            <a:extLst>
              <a:ext uri="{FF2B5EF4-FFF2-40B4-BE49-F238E27FC236}">
                <a16:creationId xmlns:a16="http://schemas.microsoft.com/office/drawing/2014/main" id="{7D0B744B-29AD-92F0-EBC9-E0B6C32694E8}"/>
              </a:ext>
            </a:extLst>
          </p:cNvPr>
          <p:cNvGrpSpPr/>
          <p:nvPr/>
        </p:nvGrpSpPr>
        <p:grpSpPr>
          <a:xfrm>
            <a:off x="5247265" y="2254400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719026B0-8478-3EED-D85A-D52237ED1F37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A1439593-1A58-E4F1-0BC4-2DE1BF538C0F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EECC51FC-144D-C2B5-A237-4D12552412ED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43</a:t>
              </a:r>
              <a:endParaRPr lang="en-GB" noProof="0" dirty="0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DBB3E21A-3967-3925-E5C7-142D0B2FD9AD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64" name="Textfeld 63">
            <a:extLst>
              <a:ext uri="{FF2B5EF4-FFF2-40B4-BE49-F238E27FC236}">
                <a16:creationId xmlns:a16="http://schemas.microsoft.com/office/drawing/2014/main" id="{6F913579-9E33-0BA9-8598-9239EB596E97}"/>
              </a:ext>
            </a:extLst>
          </p:cNvPr>
          <p:cNvSpPr txBox="1"/>
          <p:nvPr/>
        </p:nvSpPr>
        <p:spPr>
          <a:xfrm>
            <a:off x="4928127" y="2826139"/>
            <a:ext cx="1187407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list slice</a:t>
            </a:r>
          </a:p>
        </p:txBody>
      </p:sp>
    </p:spTree>
    <p:extLst>
      <p:ext uri="{BB962C8B-B14F-4D97-AF65-F5344CB8AC3E}">
        <p14:creationId xmlns:p14="http://schemas.microsoft.com/office/powerpoint/2010/main" val="293107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0" grpId="0" animBg="1"/>
      <p:bldP spid="50" grpId="1" animBg="1"/>
      <p:bldP spid="53" grpId="0" animBg="1"/>
      <p:bldP spid="53" grpId="1" animBg="1"/>
      <p:bldP spid="58" grpId="0" animBg="1"/>
      <p:bldP spid="65" grpId="0" animBg="1"/>
      <p:bldP spid="65" grpId="1" animBg="1"/>
      <p:bldP spid="67" grpId="0" animBg="1"/>
      <p:bldP spid="13" grpId="0" animBg="1"/>
      <p:bldP spid="13" grpId="1" animBg="1"/>
      <p:bldP spid="13" grpId="2" animBg="1"/>
      <p:bldP spid="6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3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A2C3B5-D0F4-3D25-EDD4-D0B6BDC10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hteck 38">
            <a:extLst>
              <a:ext uri="{FF2B5EF4-FFF2-40B4-BE49-F238E27FC236}">
                <a16:creationId xmlns:a16="http://schemas.microsoft.com/office/drawing/2014/main" id="{9572A69C-F4F6-41BB-C64B-208DB20151BD}"/>
              </a:ext>
            </a:extLst>
          </p:cNvPr>
          <p:cNvSpPr/>
          <p:nvPr/>
        </p:nvSpPr>
        <p:spPr>
          <a:xfrm>
            <a:off x="4788024" y="126653"/>
            <a:ext cx="4355976" cy="1353568"/>
          </a:xfrm>
          <a:prstGeom prst="rect">
            <a:avLst/>
          </a:prstGeom>
          <a:solidFill>
            <a:srgbClr val="2B2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66915DD-F031-9008-4603-3C6E49495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Mutability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7451679-EC90-5D96-4902-66B8828E8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665C626-DC76-D6CE-A45E-454EE946E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8</a:t>
            </a:fld>
            <a:endParaRPr lang="en-GB" noProof="0" dirty="0"/>
          </a:p>
        </p:txBody>
      </p:sp>
      <p:grpSp>
        <p:nvGrpSpPr>
          <p:cNvPr id="8" name="Grafik 12" descr="Schachtel mit einfarbiger Füllung">
            <a:extLst>
              <a:ext uri="{FF2B5EF4-FFF2-40B4-BE49-F238E27FC236}">
                <a16:creationId xmlns:a16="http://schemas.microsoft.com/office/drawing/2014/main" id="{5BDD8619-81A0-501D-50B1-472A3F906FC7}"/>
              </a:ext>
            </a:extLst>
          </p:cNvPr>
          <p:cNvGrpSpPr/>
          <p:nvPr/>
        </p:nvGrpSpPr>
        <p:grpSpPr>
          <a:xfrm>
            <a:off x="598828" y="3358591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036511F9-DFC3-8E2F-E150-6643B2720481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AC91F0C2-F27E-06C4-BFC7-1F1B850A66D1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93840A17-826E-646C-9733-8976F6CDEFF2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50</a:t>
              </a:r>
              <a:endParaRPr lang="en-GB" noProof="0" dirty="0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61C12B58-DE50-4403-0C93-634C4145F57F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17" name="Grafik 12" descr="Schachtel mit einfarbiger Füllung">
            <a:extLst>
              <a:ext uri="{FF2B5EF4-FFF2-40B4-BE49-F238E27FC236}">
                <a16:creationId xmlns:a16="http://schemas.microsoft.com/office/drawing/2014/main" id="{E3C92343-F64F-E15A-37B3-ADC17CC89CD7}"/>
              </a:ext>
            </a:extLst>
          </p:cNvPr>
          <p:cNvGrpSpPr/>
          <p:nvPr/>
        </p:nvGrpSpPr>
        <p:grpSpPr>
          <a:xfrm>
            <a:off x="1371039" y="3364305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876F5FF9-017E-75C9-8F7A-332BEB1A60E0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51860C5F-231F-1EAE-65BC-2E9A8CD572B3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C402C632-AB78-9EA8-F987-EE450A542694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85</a:t>
              </a:r>
              <a:endParaRPr lang="en-GB" noProof="0" dirty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E7C89709-0E75-2FC0-E407-9E7A482692A2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22" name="Pfeil: Fünfeck 21">
            <a:extLst>
              <a:ext uri="{FF2B5EF4-FFF2-40B4-BE49-F238E27FC236}">
                <a16:creationId xmlns:a16="http://schemas.microsoft.com/office/drawing/2014/main" id="{8BDDBEA2-DDE5-2277-B859-ABFD2A766330}"/>
              </a:ext>
            </a:extLst>
          </p:cNvPr>
          <p:cNvSpPr/>
          <p:nvPr/>
        </p:nvSpPr>
        <p:spPr>
          <a:xfrm rot="5400000">
            <a:off x="659633" y="3287440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“Hello World”</a:t>
            </a:r>
          </a:p>
        </p:txBody>
      </p:sp>
      <p:grpSp>
        <p:nvGrpSpPr>
          <p:cNvPr id="34" name="Grafik 12" descr="Schachtel mit einfarbiger Füllung">
            <a:extLst>
              <a:ext uri="{FF2B5EF4-FFF2-40B4-BE49-F238E27FC236}">
                <a16:creationId xmlns:a16="http://schemas.microsoft.com/office/drawing/2014/main" id="{90A09DB3-7BE1-4D7A-76F9-6C265706CCA4}"/>
              </a:ext>
            </a:extLst>
          </p:cNvPr>
          <p:cNvGrpSpPr/>
          <p:nvPr/>
        </p:nvGrpSpPr>
        <p:grpSpPr>
          <a:xfrm>
            <a:off x="2178642" y="3370970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216A7E47-5164-63C5-5E0F-9236CCB11786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F66EF4ED-9EAA-9C82-838A-E7D80EC9A82F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09E4D92E-4DC1-4269-1272-9E2090A851ED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12</a:t>
              </a:r>
              <a:endParaRPr lang="en-GB" noProof="0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0F81FA5E-1ECB-34C6-9876-C01D7E1E6C35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42" name="Textfeld 41">
            <a:extLst>
              <a:ext uri="{FF2B5EF4-FFF2-40B4-BE49-F238E27FC236}">
                <a16:creationId xmlns:a16="http://schemas.microsoft.com/office/drawing/2014/main" id="{9F1ED5D0-0E5F-BF85-B857-0305441BDDC1}"/>
              </a:ext>
            </a:extLst>
          </p:cNvPr>
          <p:cNvSpPr txBox="1"/>
          <p:nvPr/>
        </p:nvSpPr>
        <p:spPr>
          <a:xfrm>
            <a:off x="510738" y="1045883"/>
            <a:ext cx="3816424" cy="1339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Some datatypes are immutable, i.e. the physical value cannot be changed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all the primitives: string, numeric, Boolean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tuples (</a:t>
            </a:r>
            <a:r>
              <a:rPr lang="en-GB" noProof="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immu</a:t>
            </a:r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table lists)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rule of thumb: pr</a:t>
            </a:r>
            <a:r>
              <a:rPr lang="en-GB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imitive</a:t>
            </a:r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= mutable, others = immutable</a:t>
            </a:r>
            <a:endParaRPr lang="en-GB" noProof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Pfeil: Fünfeck 14">
            <a:extLst>
              <a:ext uri="{FF2B5EF4-FFF2-40B4-BE49-F238E27FC236}">
                <a16:creationId xmlns:a16="http://schemas.microsoft.com/office/drawing/2014/main" id="{37ED2CA1-0A43-8356-25D1-92CE218AA502}"/>
              </a:ext>
            </a:extLst>
          </p:cNvPr>
          <p:cNvSpPr/>
          <p:nvPr/>
        </p:nvSpPr>
        <p:spPr>
          <a:xfrm rot="5400000">
            <a:off x="1433619" y="3285755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4.5</a:t>
            </a:r>
          </a:p>
        </p:txBody>
      </p:sp>
      <p:sp>
        <p:nvSpPr>
          <p:cNvPr id="43" name="Pfeil: Fünfeck 42">
            <a:extLst>
              <a:ext uri="{FF2B5EF4-FFF2-40B4-BE49-F238E27FC236}">
                <a16:creationId xmlns:a16="http://schemas.microsoft.com/office/drawing/2014/main" id="{2B9C9D93-8807-C847-DB1B-961100C649B5}"/>
              </a:ext>
            </a:extLst>
          </p:cNvPr>
          <p:cNvSpPr/>
          <p:nvPr/>
        </p:nvSpPr>
        <p:spPr>
          <a:xfrm rot="5400000">
            <a:off x="2238825" y="3292669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(1,2,3)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9460C11-3DA3-F989-641D-07C38314092A}"/>
              </a:ext>
            </a:extLst>
          </p:cNvPr>
          <p:cNvSpPr txBox="1"/>
          <p:nvPr/>
        </p:nvSpPr>
        <p:spPr>
          <a:xfrm>
            <a:off x="526594" y="2561962"/>
            <a:ext cx="1872208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de-DE" dirty="0" err="1"/>
              <a:t>Immutable</a:t>
            </a:r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B4532D6-DD32-F9E6-CA73-839822C916C1}"/>
              </a:ext>
            </a:extLst>
          </p:cNvPr>
          <p:cNvSpPr txBox="1"/>
          <p:nvPr/>
        </p:nvSpPr>
        <p:spPr>
          <a:xfrm>
            <a:off x="4197192" y="2574925"/>
            <a:ext cx="1872208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de-DE" dirty="0"/>
              <a:t>Mutable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C7C4F7C8-F391-AB98-2162-DCA33D0E8470}"/>
              </a:ext>
            </a:extLst>
          </p:cNvPr>
          <p:cNvSpPr/>
          <p:nvPr/>
        </p:nvSpPr>
        <p:spPr>
          <a:xfrm>
            <a:off x="4860032" y="3098437"/>
            <a:ext cx="650759" cy="1088033"/>
          </a:xfrm>
          <a:prstGeom prst="rect">
            <a:avLst/>
          </a:prstGeom>
          <a:noFill/>
          <a:ln>
            <a:solidFill>
              <a:srgbClr val="F8AE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6" name="Grafik 12" descr="Schachtel mit einfarbiger Füllung">
            <a:extLst>
              <a:ext uri="{FF2B5EF4-FFF2-40B4-BE49-F238E27FC236}">
                <a16:creationId xmlns:a16="http://schemas.microsoft.com/office/drawing/2014/main" id="{8A5155E8-173E-B630-53CC-CB4C1B889BA1}"/>
              </a:ext>
            </a:extLst>
          </p:cNvPr>
          <p:cNvGrpSpPr/>
          <p:nvPr/>
        </p:nvGrpSpPr>
        <p:grpSpPr>
          <a:xfrm>
            <a:off x="4117044" y="3374978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72DF373E-68A4-BFAF-DFB6-D23EC5702BEA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B1881FF4-C632-2721-328E-9B7DE8A9CF31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E7BA5392-8B48-C7BE-12B1-E60D38E8FCEA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52</a:t>
              </a:r>
              <a:endParaRPr lang="en-GB" noProof="0" dirty="0"/>
            </a:p>
          </p:txBody>
        </p:sp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F63427D4-B4A6-6C55-19EE-40B68DD68CAD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31" name="Pfeil: Fünfeck 30">
            <a:extLst>
              <a:ext uri="{FF2B5EF4-FFF2-40B4-BE49-F238E27FC236}">
                <a16:creationId xmlns:a16="http://schemas.microsoft.com/office/drawing/2014/main" id="{FB43821C-6CCC-398F-E00A-E9989CBB5CEF}"/>
              </a:ext>
            </a:extLst>
          </p:cNvPr>
          <p:cNvSpPr/>
          <p:nvPr/>
        </p:nvSpPr>
        <p:spPr>
          <a:xfrm rot="5400000">
            <a:off x="4177227" y="3292669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list</a:t>
            </a:r>
          </a:p>
        </p:txBody>
      </p:sp>
      <p:grpSp>
        <p:nvGrpSpPr>
          <p:cNvPr id="32" name="Grafik 12" descr="Schachtel mit einfarbiger Füllung">
            <a:extLst>
              <a:ext uri="{FF2B5EF4-FFF2-40B4-BE49-F238E27FC236}">
                <a16:creationId xmlns:a16="http://schemas.microsoft.com/office/drawing/2014/main" id="{0556B5C4-1E8E-2FC6-99B9-933744D7C536}"/>
              </a:ext>
            </a:extLst>
          </p:cNvPr>
          <p:cNvGrpSpPr/>
          <p:nvPr/>
        </p:nvGrpSpPr>
        <p:grpSpPr>
          <a:xfrm>
            <a:off x="5078841" y="3254128"/>
            <a:ext cx="267978" cy="277177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AADB27E9-B3FC-91D4-C3F8-C77B2C5DB8DE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A0952FBE-D1A1-CEFA-8A51-A605911CAD1C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47A17E3D-069F-C24A-105B-E39C89D0D910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endParaRPr lang="en-GB" noProof="0" dirty="0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886AE71D-0797-88A2-217C-E49D7D2D53A9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49" name="Grafik 12" descr="Schachtel mit einfarbiger Füllung">
            <a:extLst>
              <a:ext uri="{FF2B5EF4-FFF2-40B4-BE49-F238E27FC236}">
                <a16:creationId xmlns:a16="http://schemas.microsoft.com/office/drawing/2014/main" id="{32440055-5ABB-8889-46DF-5219E573271E}"/>
              </a:ext>
            </a:extLst>
          </p:cNvPr>
          <p:cNvGrpSpPr/>
          <p:nvPr/>
        </p:nvGrpSpPr>
        <p:grpSpPr>
          <a:xfrm>
            <a:off x="5132114" y="3481707"/>
            <a:ext cx="267978" cy="277177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00D5AEAA-241D-BBF4-B748-0D1125E586C3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06F9CE0B-7360-CDD8-72F4-7D38B16A97F2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22B323A0-7EE8-234C-8EDE-BF4F6E4C4A84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endParaRPr lang="en-GB" noProof="0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6826A8CD-83A3-7CC5-4F02-886E625EC9CE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55" name="Grafik 12" descr="Schachtel mit einfarbiger Füllung">
            <a:extLst>
              <a:ext uri="{FF2B5EF4-FFF2-40B4-BE49-F238E27FC236}">
                <a16:creationId xmlns:a16="http://schemas.microsoft.com/office/drawing/2014/main" id="{2781FE3F-93C6-871A-1552-08375A39D04C}"/>
              </a:ext>
            </a:extLst>
          </p:cNvPr>
          <p:cNvGrpSpPr/>
          <p:nvPr/>
        </p:nvGrpSpPr>
        <p:grpSpPr>
          <a:xfrm>
            <a:off x="5086754" y="3665545"/>
            <a:ext cx="267978" cy="277177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0DC2814C-F7A2-F246-1B80-0AF42AE74B29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19A4346B-A903-E213-5BEF-9F7620B2B4C1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68E5DFD6-1D31-65C1-939D-C9AF730EC3E7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endParaRPr lang="en-GB" noProof="0" dirty="0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5952FBD9-CECC-599F-FA0B-D32A459BE273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60" name="Grafik 12" descr="Schachtel mit einfarbiger Füllung">
            <a:extLst>
              <a:ext uri="{FF2B5EF4-FFF2-40B4-BE49-F238E27FC236}">
                <a16:creationId xmlns:a16="http://schemas.microsoft.com/office/drawing/2014/main" id="{8F3D14FF-C1A9-5E07-2265-32D9CE402F85}"/>
              </a:ext>
            </a:extLst>
          </p:cNvPr>
          <p:cNvGrpSpPr/>
          <p:nvPr/>
        </p:nvGrpSpPr>
        <p:grpSpPr>
          <a:xfrm>
            <a:off x="5041394" y="3849383"/>
            <a:ext cx="267978" cy="277177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DFE3708F-B2DB-D6E9-191F-D48D457A209D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C98ABBF5-3A9B-1DEA-FF09-91072A665D6B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9C53DB9B-071B-EB80-FC7B-04E2B0FDE4FD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endParaRPr lang="en-GB" noProof="0" dirty="0"/>
            </a:p>
          </p:txBody>
        </p:sp>
        <p:sp>
          <p:nvSpPr>
            <p:cNvPr id="64" name="Freihandform: Form 63">
              <a:extLst>
                <a:ext uri="{FF2B5EF4-FFF2-40B4-BE49-F238E27FC236}">
                  <a16:creationId xmlns:a16="http://schemas.microsoft.com/office/drawing/2014/main" id="{6963876B-054E-499D-0524-084E59676B3D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65" name="Pfeil: Fünfeck 64">
            <a:extLst>
              <a:ext uri="{FF2B5EF4-FFF2-40B4-BE49-F238E27FC236}">
                <a16:creationId xmlns:a16="http://schemas.microsoft.com/office/drawing/2014/main" id="{8BFFB23A-8E46-465F-9757-63809F8C2679}"/>
              </a:ext>
            </a:extLst>
          </p:cNvPr>
          <p:cNvSpPr/>
          <p:nvPr/>
        </p:nvSpPr>
        <p:spPr>
          <a:xfrm rot="5400000">
            <a:off x="4976826" y="2952402"/>
            <a:ext cx="376610" cy="469717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dirty="0"/>
              <a:t>elements</a:t>
            </a:r>
            <a:endParaRPr lang="en-GB" sz="700" noProof="0" dirty="0"/>
          </a:p>
        </p:txBody>
      </p:sp>
      <p:sp>
        <p:nvSpPr>
          <p:cNvPr id="66" name="Pfeil: nach rechts 65">
            <a:extLst>
              <a:ext uri="{FF2B5EF4-FFF2-40B4-BE49-F238E27FC236}">
                <a16:creationId xmlns:a16="http://schemas.microsoft.com/office/drawing/2014/main" id="{F777EE04-D8DF-74D5-6B49-03CCC8FC5AED}"/>
              </a:ext>
            </a:extLst>
          </p:cNvPr>
          <p:cNvSpPr/>
          <p:nvPr/>
        </p:nvSpPr>
        <p:spPr>
          <a:xfrm>
            <a:off x="4798220" y="3617388"/>
            <a:ext cx="168914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592DAE93-0066-141B-DAE5-D3AF054F59D3}"/>
              </a:ext>
            </a:extLst>
          </p:cNvPr>
          <p:cNvSpPr/>
          <p:nvPr/>
        </p:nvSpPr>
        <p:spPr>
          <a:xfrm>
            <a:off x="6656181" y="3098437"/>
            <a:ext cx="650759" cy="1088033"/>
          </a:xfrm>
          <a:prstGeom prst="rect">
            <a:avLst/>
          </a:prstGeom>
          <a:noFill/>
          <a:ln>
            <a:solidFill>
              <a:srgbClr val="F8AE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8" name="Grafik 12" descr="Schachtel mit einfarbiger Füllung">
            <a:extLst>
              <a:ext uri="{FF2B5EF4-FFF2-40B4-BE49-F238E27FC236}">
                <a16:creationId xmlns:a16="http://schemas.microsoft.com/office/drawing/2014/main" id="{7946210E-EB11-C5FF-5A92-17F408669717}"/>
              </a:ext>
            </a:extLst>
          </p:cNvPr>
          <p:cNvGrpSpPr/>
          <p:nvPr/>
        </p:nvGrpSpPr>
        <p:grpSpPr>
          <a:xfrm>
            <a:off x="5913193" y="3374978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69" name="Freihandform: Form 68">
              <a:extLst>
                <a:ext uri="{FF2B5EF4-FFF2-40B4-BE49-F238E27FC236}">
                  <a16:creationId xmlns:a16="http://schemas.microsoft.com/office/drawing/2014/main" id="{A8283B77-BE70-0175-11E1-A1F2C7D69112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70" name="Freihandform: Form 69">
              <a:extLst>
                <a:ext uri="{FF2B5EF4-FFF2-40B4-BE49-F238E27FC236}">
                  <a16:creationId xmlns:a16="http://schemas.microsoft.com/office/drawing/2014/main" id="{3A4B5623-BCE8-CF11-EDA8-C04D0CE62277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71" name="Freihandform: Form 70">
              <a:extLst>
                <a:ext uri="{FF2B5EF4-FFF2-40B4-BE49-F238E27FC236}">
                  <a16:creationId xmlns:a16="http://schemas.microsoft.com/office/drawing/2014/main" id="{FF4235F8-6A13-5967-3D35-5ABB86AFFCF7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dirty="0"/>
                <a:t>25</a:t>
              </a:r>
              <a:endParaRPr lang="en-GB" noProof="0" dirty="0"/>
            </a:p>
          </p:txBody>
        </p:sp>
        <p:sp>
          <p:nvSpPr>
            <p:cNvPr id="72" name="Freihandform: Form 71">
              <a:extLst>
                <a:ext uri="{FF2B5EF4-FFF2-40B4-BE49-F238E27FC236}">
                  <a16:creationId xmlns:a16="http://schemas.microsoft.com/office/drawing/2014/main" id="{0CF8FC2D-9FA2-880F-B92A-36771C2C36FF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73" name="Pfeil: Fünfeck 72">
            <a:extLst>
              <a:ext uri="{FF2B5EF4-FFF2-40B4-BE49-F238E27FC236}">
                <a16:creationId xmlns:a16="http://schemas.microsoft.com/office/drawing/2014/main" id="{32EBCB75-1663-1D99-A25E-D7DC7D9B737E}"/>
              </a:ext>
            </a:extLst>
          </p:cNvPr>
          <p:cNvSpPr/>
          <p:nvPr/>
        </p:nvSpPr>
        <p:spPr>
          <a:xfrm rot="5400000">
            <a:off x="5973376" y="3292669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 err="1"/>
              <a:t>dict</a:t>
            </a:r>
            <a:endParaRPr lang="en-GB" sz="700" noProof="0" dirty="0"/>
          </a:p>
        </p:txBody>
      </p:sp>
      <p:grpSp>
        <p:nvGrpSpPr>
          <p:cNvPr id="74" name="Grafik 12" descr="Schachtel mit einfarbiger Füllung">
            <a:extLst>
              <a:ext uri="{FF2B5EF4-FFF2-40B4-BE49-F238E27FC236}">
                <a16:creationId xmlns:a16="http://schemas.microsoft.com/office/drawing/2014/main" id="{46DC1A07-4DBB-ECA0-162A-1CD55C388930}"/>
              </a:ext>
            </a:extLst>
          </p:cNvPr>
          <p:cNvGrpSpPr/>
          <p:nvPr/>
        </p:nvGrpSpPr>
        <p:grpSpPr>
          <a:xfrm>
            <a:off x="6874990" y="3254128"/>
            <a:ext cx="267978" cy="277177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75" name="Freihandform: Form 74">
              <a:extLst>
                <a:ext uri="{FF2B5EF4-FFF2-40B4-BE49-F238E27FC236}">
                  <a16:creationId xmlns:a16="http://schemas.microsoft.com/office/drawing/2014/main" id="{1DFA3D0E-3164-44C6-D84E-E12A644173D1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76" name="Freihandform: Form 75">
              <a:extLst>
                <a:ext uri="{FF2B5EF4-FFF2-40B4-BE49-F238E27FC236}">
                  <a16:creationId xmlns:a16="http://schemas.microsoft.com/office/drawing/2014/main" id="{04A8FA74-6C04-EC7D-0E81-DB3C57F60D7C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77" name="Freihandform: Form 76">
              <a:extLst>
                <a:ext uri="{FF2B5EF4-FFF2-40B4-BE49-F238E27FC236}">
                  <a16:creationId xmlns:a16="http://schemas.microsoft.com/office/drawing/2014/main" id="{F65DDF68-FF0A-BB8D-065A-38578970416A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endParaRPr lang="en-GB" noProof="0" dirty="0"/>
            </a:p>
          </p:txBody>
        </p:sp>
        <p:sp>
          <p:nvSpPr>
            <p:cNvPr id="78" name="Freihandform: Form 77">
              <a:extLst>
                <a:ext uri="{FF2B5EF4-FFF2-40B4-BE49-F238E27FC236}">
                  <a16:creationId xmlns:a16="http://schemas.microsoft.com/office/drawing/2014/main" id="{582C45AC-0A1F-0B85-FC8A-2A5BA7DEC882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79" name="Grafik 12" descr="Schachtel mit einfarbiger Füllung">
            <a:extLst>
              <a:ext uri="{FF2B5EF4-FFF2-40B4-BE49-F238E27FC236}">
                <a16:creationId xmlns:a16="http://schemas.microsoft.com/office/drawing/2014/main" id="{226ECE77-94D3-E2F8-F9CF-6FA73D1F024C}"/>
              </a:ext>
            </a:extLst>
          </p:cNvPr>
          <p:cNvGrpSpPr/>
          <p:nvPr/>
        </p:nvGrpSpPr>
        <p:grpSpPr>
          <a:xfrm>
            <a:off x="6928263" y="3481707"/>
            <a:ext cx="267978" cy="277177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80" name="Freihandform: Form 79">
              <a:extLst>
                <a:ext uri="{FF2B5EF4-FFF2-40B4-BE49-F238E27FC236}">
                  <a16:creationId xmlns:a16="http://schemas.microsoft.com/office/drawing/2014/main" id="{E8BC8A8E-0724-E346-0352-13D771B3EAA4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81" name="Freihandform: Form 80">
              <a:extLst>
                <a:ext uri="{FF2B5EF4-FFF2-40B4-BE49-F238E27FC236}">
                  <a16:creationId xmlns:a16="http://schemas.microsoft.com/office/drawing/2014/main" id="{78156B26-0088-76E5-10C9-D37BD488CF1C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82" name="Freihandform: Form 81">
              <a:extLst>
                <a:ext uri="{FF2B5EF4-FFF2-40B4-BE49-F238E27FC236}">
                  <a16:creationId xmlns:a16="http://schemas.microsoft.com/office/drawing/2014/main" id="{F5378296-7C61-91E9-0CC0-9C76BAE0A01C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endParaRPr lang="en-GB" noProof="0" dirty="0"/>
            </a:p>
          </p:txBody>
        </p:sp>
        <p:sp>
          <p:nvSpPr>
            <p:cNvPr id="83" name="Freihandform: Form 82">
              <a:extLst>
                <a:ext uri="{FF2B5EF4-FFF2-40B4-BE49-F238E27FC236}">
                  <a16:creationId xmlns:a16="http://schemas.microsoft.com/office/drawing/2014/main" id="{C837FCFF-E6A3-063E-DD3E-8DD74D33BB75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84" name="Grafik 12" descr="Schachtel mit einfarbiger Füllung">
            <a:extLst>
              <a:ext uri="{FF2B5EF4-FFF2-40B4-BE49-F238E27FC236}">
                <a16:creationId xmlns:a16="http://schemas.microsoft.com/office/drawing/2014/main" id="{C4B82C56-86CA-FAC8-B353-5148BC39E688}"/>
              </a:ext>
            </a:extLst>
          </p:cNvPr>
          <p:cNvGrpSpPr/>
          <p:nvPr/>
        </p:nvGrpSpPr>
        <p:grpSpPr>
          <a:xfrm>
            <a:off x="6882903" y="3665545"/>
            <a:ext cx="267978" cy="277177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96628361-299F-99EB-ABDE-F2D313AE8661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E73985CE-E1A7-DCEC-774C-5FCAB3602776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87" name="Freihandform: Form 86">
              <a:extLst>
                <a:ext uri="{FF2B5EF4-FFF2-40B4-BE49-F238E27FC236}">
                  <a16:creationId xmlns:a16="http://schemas.microsoft.com/office/drawing/2014/main" id="{B0B4398C-3CEE-0147-EE80-B1501158474F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endParaRPr lang="en-GB" noProof="0" dirty="0"/>
            </a:p>
          </p:txBody>
        </p:sp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15DD080F-8248-F47F-497D-34CC54E0DDC2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89" name="Grafik 12" descr="Schachtel mit einfarbiger Füllung">
            <a:extLst>
              <a:ext uri="{FF2B5EF4-FFF2-40B4-BE49-F238E27FC236}">
                <a16:creationId xmlns:a16="http://schemas.microsoft.com/office/drawing/2014/main" id="{9B1F074A-0CDD-52FF-5F2E-F54FEE6A8DEA}"/>
              </a:ext>
            </a:extLst>
          </p:cNvPr>
          <p:cNvGrpSpPr/>
          <p:nvPr/>
        </p:nvGrpSpPr>
        <p:grpSpPr>
          <a:xfrm>
            <a:off x="6837543" y="3849383"/>
            <a:ext cx="267978" cy="277177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83CA0FBD-4731-2576-A979-3BD525860B73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45304BBF-19E9-0C50-23CE-4B352F7BCC4D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024C6415-CCDD-3349-AE7C-F8BBE259632E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endParaRPr lang="en-GB" noProof="0" dirty="0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54AC24FE-F2D1-4AC7-44C0-EF848C0912A7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94" name="Pfeil: Fünfeck 93">
            <a:extLst>
              <a:ext uri="{FF2B5EF4-FFF2-40B4-BE49-F238E27FC236}">
                <a16:creationId xmlns:a16="http://schemas.microsoft.com/office/drawing/2014/main" id="{755C7040-641B-64B3-50DB-D433CBAE8250}"/>
              </a:ext>
            </a:extLst>
          </p:cNvPr>
          <p:cNvSpPr/>
          <p:nvPr/>
        </p:nvSpPr>
        <p:spPr>
          <a:xfrm rot="5400000">
            <a:off x="6772975" y="2952402"/>
            <a:ext cx="376610" cy="469717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dirty="0"/>
              <a:t>elements</a:t>
            </a:r>
            <a:endParaRPr lang="en-GB" sz="700" noProof="0" dirty="0"/>
          </a:p>
        </p:txBody>
      </p:sp>
      <p:sp>
        <p:nvSpPr>
          <p:cNvPr id="95" name="Pfeil: nach rechts 94">
            <a:extLst>
              <a:ext uri="{FF2B5EF4-FFF2-40B4-BE49-F238E27FC236}">
                <a16:creationId xmlns:a16="http://schemas.microsoft.com/office/drawing/2014/main" id="{26F8948A-0C4D-9086-F2A9-9CCC169BB6AC}"/>
              </a:ext>
            </a:extLst>
          </p:cNvPr>
          <p:cNvSpPr/>
          <p:nvPr/>
        </p:nvSpPr>
        <p:spPr>
          <a:xfrm>
            <a:off x="6594369" y="3617388"/>
            <a:ext cx="168914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6" name="Graphic 5" descr="Lock with solid fill">
            <a:extLst>
              <a:ext uri="{FF2B5EF4-FFF2-40B4-BE49-F238E27FC236}">
                <a16:creationId xmlns:a16="http://schemas.microsoft.com/office/drawing/2014/main" id="{7AB59EDE-F086-427C-A870-65688F3BA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70171" y="3500817"/>
            <a:ext cx="530656" cy="530656"/>
          </a:xfrm>
          <a:prstGeom prst="rect">
            <a:avLst/>
          </a:prstGeom>
        </p:spPr>
      </p:pic>
      <p:pic>
        <p:nvPicPr>
          <p:cNvPr id="96" name="Graphic 95" descr="Lock with solid fill">
            <a:extLst>
              <a:ext uri="{FF2B5EF4-FFF2-40B4-BE49-F238E27FC236}">
                <a16:creationId xmlns:a16="http://schemas.microsoft.com/office/drawing/2014/main" id="{2FDDA046-27C3-4CBF-ADC4-66D0F3238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3967" y="3493555"/>
            <a:ext cx="530656" cy="530656"/>
          </a:xfrm>
          <a:prstGeom prst="rect">
            <a:avLst/>
          </a:prstGeom>
        </p:spPr>
      </p:pic>
      <p:pic>
        <p:nvPicPr>
          <p:cNvPr id="97" name="Graphic 96" descr="Lock with solid fill">
            <a:extLst>
              <a:ext uri="{FF2B5EF4-FFF2-40B4-BE49-F238E27FC236}">
                <a16:creationId xmlns:a16="http://schemas.microsoft.com/office/drawing/2014/main" id="{2BC8DA6F-ABCE-48DA-A7F4-4A9216F1D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9380" y="3493555"/>
            <a:ext cx="530656" cy="53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787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3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648120-EC63-60D5-FE3D-465B0BFAE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90555E9D-87E3-C0FB-785A-D3621DA672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9045" b="9322"/>
          <a:stretch/>
        </p:blipFill>
        <p:spPr>
          <a:xfrm>
            <a:off x="204199" y="1794145"/>
            <a:ext cx="3053610" cy="1068812"/>
          </a:xfrm>
          <a:prstGeom prst="rect">
            <a:avLst/>
          </a:prstGeom>
        </p:spPr>
      </p:pic>
      <p:sp>
        <p:nvSpPr>
          <p:cNvPr id="39" name="Rechteck 38">
            <a:extLst>
              <a:ext uri="{FF2B5EF4-FFF2-40B4-BE49-F238E27FC236}">
                <a16:creationId xmlns:a16="http://schemas.microsoft.com/office/drawing/2014/main" id="{DBD683B2-5FC5-4F9F-108C-1B018FB8A27B}"/>
              </a:ext>
            </a:extLst>
          </p:cNvPr>
          <p:cNvSpPr/>
          <p:nvPr/>
        </p:nvSpPr>
        <p:spPr>
          <a:xfrm>
            <a:off x="3779912" y="140001"/>
            <a:ext cx="5364088" cy="1353568"/>
          </a:xfrm>
          <a:prstGeom prst="rect">
            <a:avLst/>
          </a:prstGeom>
          <a:solidFill>
            <a:srgbClr val="2B2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06A1D9A-8091-97B5-E146-D09D04150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Updating references</a:t>
            </a:r>
            <a:endParaRPr lang="en-GB" noProof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BC8EEA8-C644-E5CB-D2F9-3ABB61825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1560" y="4975579"/>
            <a:ext cx="7129704" cy="148683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327DA31-CDAD-037C-A324-C03B83A18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9</a:t>
            </a:fld>
            <a:endParaRPr lang="en-GB" noProof="0" dirty="0"/>
          </a:p>
        </p:txBody>
      </p:sp>
      <p:grpSp>
        <p:nvGrpSpPr>
          <p:cNvPr id="8" name="Grafik 12" descr="Schachtel mit einfarbiger Füllung">
            <a:extLst>
              <a:ext uri="{FF2B5EF4-FFF2-40B4-BE49-F238E27FC236}">
                <a16:creationId xmlns:a16="http://schemas.microsoft.com/office/drawing/2014/main" id="{D7E6243F-39C5-E722-9ABA-86A60607E651}"/>
              </a:ext>
            </a:extLst>
          </p:cNvPr>
          <p:cNvGrpSpPr/>
          <p:nvPr/>
        </p:nvGrpSpPr>
        <p:grpSpPr>
          <a:xfrm>
            <a:off x="6070055" y="485667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C51D34A2-0FD9-6206-C5DA-93F9C835AFBC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F97F586F-0FDC-1C21-CFBD-FD817227B753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5526BCD5-BB31-4682-3EA3-EEEA9C56DD28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500</a:t>
              </a:r>
              <a:endParaRPr lang="en-GB" noProof="0" dirty="0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315F6DAE-6D52-8449-68B7-8DBE78122618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17" name="Grafik 12" descr="Schachtel mit einfarbiger Füllung">
            <a:extLst>
              <a:ext uri="{FF2B5EF4-FFF2-40B4-BE49-F238E27FC236}">
                <a16:creationId xmlns:a16="http://schemas.microsoft.com/office/drawing/2014/main" id="{A011BCEA-F111-6475-7460-476B727F4215}"/>
              </a:ext>
            </a:extLst>
          </p:cNvPr>
          <p:cNvGrpSpPr/>
          <p:nvPr/>
        </p:nvGrpSpPr>
        <p:grpSpPr>
          <a:xfrm>
            <a:off x="6070054" y="1367681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D000A5EE-08A3-707A-9BC8-D64934CC820A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0AFDB101-C340-B7CF-872C-24E6796E4622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0D32147B-9054-0F88-C1E3-7BA77CBA4D00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85</a:t>
              </a:r>
            </a:p>
            <a:p>
              <a:pPr algn="ctr"/>
              <a:r>
                <a:rPr lang="en-GB" sz="900" noProof="0" dirty="0"/>
                <a:t>1</a:t>
              </a:r>
              <a:endParaRPr lang="en-GB" noProof="0" dirty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543F19BF-922E-8F3D-C423-A892CB68D59C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22" name="Pfeil: Fünfeck 21">
            <a:extLst>
              <a:ext uri="{FF2B5EF4-FFF2-40B4-BE49-F238E27FC236}">
                <a16:creationId xmlns:a16="http://schemas.microsoft.com/office/drawing/2014/main" id="{8CACD8AC-5F8C-C404-8C8D-08641AD4EDB8}"/>
              </a:ext>
            </a:extLst>
          </p:cNvPr>
          <p:cNvSpPr/>
          <p:nvPr/>
        </p:nvSpPr>
        <p:spPr>
          <a:xfrm rot="5400000">
            <a:off x="6130860" y="414516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1</a:t>
            </a:r>
          </a:p>
        </p:txBody>
      </p:sp>
      <p:sp>
        <p:nvSpPr>
          <p:cNvPr id="23" name="Pfeil: Fünfeck 22">
            <a:extLst>
              <a:ext uri="{FF2B5EF4-FFF2-40B4-BE49-F238E27FC236}">
                <a16:creationId xmlns:a16="http://schemas.microsoft.com/office/drawing/2014/main" id="{63625AD8-5075-E5A1-E203-8424D8D15F64}"/>
              </a:ext>
            </a:extLst>
          </p:cNvPr>
          <p:cNvSpPr/>
          <p:nvPr/>
        </p:nvSpPr>
        <p:spPr>
          <a:xfrm rot="5400000">
            <a:off x="6130860" y="1268602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2</a:t>
            </a:r>
          </a:p>
        </p:txBody>
      </p:sp>
      <p:grpSp>
        <p:nvGrpSpPr>
          <p:cNvPr id="24" name="Grafik 12" descr="Schachtel mit einfarbiger Füllung">
            <a:extLst>
              <a:ext uri="{FF2B5EF4-FFF2-40B4-BE49-F238E27FC236}">
                <a16:creationId xmlns:a16="http://schemas.microsoft.com/office/drawing/2014/main" id="{BE75BA33-63B2-2894-7AD1-74BA64A80441}"/>
              </a:ext>
            </a:extLst>
          </p:cNvPr>
          <p:cNvGrpSpPr/>
          <p:nvPr/>
        </p:nvGrpSpPr>
        <p:grpSpPr>
          <a:xfrm>
            <a:off x="6070053" y="3106288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AC64C7D5-C59A-0039-BA44-21E8E8A92339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9B92066B-525E-A658-829F-B8C381F7C7C4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D6329B2D-3AFA-83DA-B255-33D0D15B8B54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77</a:t>
              </a:r>
            </a:p>
            <a:p>
              <a:pPr algn="ctr"/>
              <a:r>
                <a:rPr lang="en-GB" sz="900" dirty="0"/>
                <a:t>3</a:t>
              </a:r>
              <a:endParaRPr lang="en-GB" noProof="0" dirty="0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6EDB591D-FF18-B1A1-F3C4-FA7610183279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29" name="Grafik 12" descr="Schachtel mit einfarbiger Füllung">
            <a:extLst>
              <a:ext uri="{FF2B5EF4-FFF2-40B4-BE49-F238E27FC236}">
                <a16:creationId xmlns:a16="http://schemas.microsoft.com/office/drawing/2014/main" id="{3395E06C-9F86-7B3A-BE00-6164762DFC46}"/>
              </a:ext>
            </a:extLst>
          </p:cNvPr>
          <p:cNvGrpSpPr/>
          <p:nvPr/>
        </p:nvGrpSpPr>
        <p:grpSpPr>
          <a:xfrm>
            <a:off x="6070052" y="3956652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53D05E51-F6D9-434C-4C8D-D92523EE42B9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5FCE7001-4A28-01F2-3AA5-936954C66AB7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5D418726-AD5B-C31D-083F-A11BE7356D3D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56</a:t>
              </a:r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543C0886-3E2B-A9DA-2B75-0EB34322D6F1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34" name="Grafik 12" descr="Schachtel mit einfarbiger Füllung">
            <a:extLst>
              <a:ext uri="{FF2B5EF4-FFF2-40B4-BE49-F238E27FC236}">
                <a16:creationId xmlns:a16="http://schemas.microsoft.com/office/drawing/2014/main" id="{37CC1451-BDA5-DF1C-092E-D1EAB8D248AD}"/>
              </a:ext>
            </a:extLst>
          </p:cNvPr>
          <p:cNvGrpSpPr/>
          <p:nvPr/>
        </p:nvGrpSpPr>
        <p:grpSpPr>
          <a:xfrm>
            <a:off x="6070054" y="2220174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F7DF828B-F5C6-1903-70BD-B64AE05AC7D0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7EA00498-6887-C763-A52E-BF55CCC7E55F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0226BD58-F8D1-9579-9F79-CEABBA521437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12</a:t>
              </a:r>
            </a:p>
            <a:p>
              <a:pPr algn="ctr"/>
              <a:r>
                <a:rPr lang="en-GB" sz="900" dirty="0"/>
                <a:t>2</a:t>
              </a:r>
              <a:endParaRPr lang="en-GB" noProof="0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26E614C2-B2BA-A7CE-A9DD-0A2D50BB2F0D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7" name="Pfeil: Fünfeck 6">
            <a:extLst>
              <a:ext uri="{FF2B5EF4-FFF2-40B4-BE49-F238E27FC236}">
                <a16:creationId xmlns:a16="http://schemas.microsoft.com/office/drawing/2014/main" id="{36F36F12-A1BC-CEA2-7A9C-1B250DB078D1}"/>
              </a:ext>
            </a:extLst>
          </p:cNvPr>
          <p:cNvSpPr/>
          <p:nvPr/>
        </p:nvSpPr>
        <p:spPr>
          <a:xfrm rot="5400000">
            <a:off x="6130859" y="3000562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4</a:t>
            </a:r>
          </a:p>
        </p:txBody>
      </p:sp>
      <p:sp>
        <p:nvSpPr>
          <p:cNvPr id="45" name="Pfeil: Fünfeck 44">
            <a:extLst>
              <a:ext uri="{FF2B5EF4-FFF2-40B4-BE49-F238E27FC236}">
                <a16:creationId xmlns:a16="http://schemas.microsoft.com/office/drawing/2014/main" id="{6B9375A8-76DF-533B-5612-7A98E6516EC5}"/>
              </a:ext>
            </a:extLst>
          </p:cNvPr>
          <p:cNvSpPr/>
          <p:nvPr/>
        </p:nvSpPr>
        <p:spPr>
          <a:xfrm rot="5400000">
            <a:off x="6130859" y="2168288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3</a:t>
            </a:r>
          </a:p>
        </p:txBody>
      </p:sp>
      <p:grpSp>
        <p:nvGrpSpPr>
          <p:cNvPr id="15" name="Grafik 12" descr="Schachtel mit einfarbiger Füllung">
            <a:extLst>
              <a:ext uri="{FF2B5EF4-FFF2-40B4-BE49-F238E27FC236}">
                <a16:creationId xmlns:a16="http://schemas.microsoft.com/office/drawing/2014/main" id="{2CAC5687-541B-4A96-A194-501B661BFF73}"/>
              </a:ext>
            </a:extLst>
          </p:cNvPr>
          <p:cNvGrpSpPr/>
          <p:nvPr/>
        </p:nvGrpSpPr>
        <p:grpSpPr>
          <a:xfrm>
            <a:off x="8172400" y="485668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3CD4C95A-1AA5-DF9E-B937-94184EF47DC6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53FA03AA-FE1A-ED8B-F93C-EE45E9F9A229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FB8974AC-3EBD-1C7A-72C8-1D72256BCFA1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50</a:t>
              </a:r>
            </a:p>
            <a:p>
              <a:pPr algn="ctr"/>
              <a:endParaRPr lang="en-GB" noProof="0" dirty="0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BDE5C15A-329A-F3E2-491F-18E0C3ADABD4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44" name="Grafik 12" descr="Schachtel mit einfarbiger Füllung">
            <a:extLst>
              <a:ext uri="{FF2B5EF4-FFF2-40B4-BE49-F238E27FC236}">
                <a16:creationId xmlns:a16="http://schemas.microsoft.com/office/drawing/2014/main" id="{4E388020-1C4F-649D-B091-C1E988F32A41}"/>
              </a:ext>
            </a:extLst>
          </p:cNvPr>
          <p:cNvGrpSpPr/>
          <p:nvPr/>
        </p:nvGrpSpPr>
        <p:grpSpPr>
          <a:xfrm>
            <a:off x="8172399" y="1367682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B2646A89-FDB2-7CA5-35FF-19C1B5742EF6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78D24D9C-E567-6274-A5ED-E7F995F5526D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83D9169D-2398-1267-0107-03008F0B4C62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85</a:t>
              </a:r>
            </a:p>
            <a:p>
              <a:pPr algn="ctr"/>
              <a:r>
                <a:rPr lang="en-GB" sz="900" noProof="0" dirty="0"/>
                <a:t>1</a:t>
              </a:r>
              <a:endParaRPr lang="en-GB" noProof="0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28C6DEAC-9C9F-DD61-15B0-C66F35197715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55" name="Pfeil: Fünfeck 54">
            <a:extLst>
              <a:ext uri="{FF2B5EF4-FFF2-40B4-BE49-F238E27FC236}">
                <a16:creationId xmlns:a16="http://schemas.microsoft.com/office/drawing/2014/main" id="{8E72A1A6-ACF3-B234-2145-6E179D015028}"/>
              </a:ext>
            </a:extLst>
          </p:cNvPr>
          <p:cNvSpPr/>
          <p:nvPr/>
        </p:nvSpPr>
        <p:spPr>
          <a:xfrm rot="5400000">
            <a:off x="8233205" y="414517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1</a:t>
            </a:r>
          </a:p>
        </p:txBody>
      </p:sp>
      <p:sp>
        <p:nvSpPr>
          <p:cNvPr id="56" name="Pfeil: Fünfeck 55">
            <a:extLst>
              <a:ext uri="{FF2B5EF4-FFF2-40B4-BE49-F238E27FC236}">
                <a16:creationId xmlns:a16="http://schemas.microsoft.com/office/drawing/2014/main" id="{F4C28052-6793-310C-1EAA-D5F95C71EBE5}"/>
              </a:ext>
            </a:extLst>
          </p:cNvPr>
          <p:cNvSpPr/>
          <p:nvPr/>
        </p:nvSpPr>
        <p:spPr>
          <a:xfrm rot="5400000">
            <a:off x="8233205" y="1268603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2</a:t>
            </a:r>
          </a:p>
        </p:txBody>
      </p:sp>
      <p:grpSp>
        <p:nvGrpSpPr>
          <p:cNvPr id="57" name="Grafik 12" descr="Schachtel mit einfarbiger Füllung">
            <a:extLst>
              <a:ext uri="{FF2B5EF4-FFF2-40B4-BE49-F238E27FC236}">
                <a16:creationId xmlns:a16="http://schemas.microsoft.com/office/drawing/2014/main" id="{31ACBA78-9FC2-728C-F412-708C633B1919}"/>
              </a:ext>
            </a:extLst>
          </p:cNvPr>
          <p:cNvGrpSpPr/>
          <p:nvPr/>
        </p:nvGrpSpPr>
        <p:grpSpPr>
          <a:xfrm>
            <a:off x="8172398" y="3106289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BDFFE77C-7055-1831-B652-22BA735F10CF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8113CC75-D1A4-5134-BB65-AFB1DC70992F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DCAC8AE4-B1FC-A9C4-C2A3-1F1B267BBCE6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77</a:t>
              </a:r>
            </a:p>
            <a:p>
              <a:pPr algn="ctr"/>
              <a:r>
                <a:rPr lang="en-GB" sz="900" dirty="0"/>
                <a:t>3</a:t>
              </a:r>
              <a:endParaRPr lang="en-GB" noProof="0" dirty="0"/>
            </a:p>
          </p:txBody>
        </p:sp>
        <p:sp>
          <p:nvSpPr>
            <p:cNvPr id="66" name="Freihandform: Form 65">
              <a:extLst>
                <a:ext uri="{FF2B5EF4-FFF2-40B4-BE49-F238E27FC236}">
                  <a16:creationId xmlns:a16="http://schemas.microsoft.com/office/drawing/2014/main" id="{07AB4989-1A61-293C-FF65-740AF053FB8B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68" name="Grafik 12" descr="Schachtel mit einfarbiger Füllung">
            <a:extLst>
              <a:ext uri="{FF2B5EF4-FFF2-40B4-BE49-F238E27FC236}">
                <a16:creationId xmlns:a16="http://schemas.microsoft.com/office/drawing/2014/main" id="{24BA96DD-25C5-AC80-AED6-8B1797431F2C}"/>
              </a:ext>
            </a:extLst>
          </p:cNvPr>
          <p:cNvGrpSpPr/>
          <p:nvPr/>
        </p:nvGrpSpPr>
        <p:grpSpPr>
          <a:xfrm>
            <a:off x="8172397" y="3956653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69" name="Freihandform: Form 68">
              <a:extLst>
                <a:ext uri="{FF2B5EF4-FFF2-40B4-BE49-F238E27FC236}">
                  <a16:creationId xmlns:a16="http://schemas.microsoft.com/office/drawing/2014/main" id="{CA30CC6B-E34F-B855-8417-CE167973C9CF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70" name="Freihandform: Form 69">
              <a:extLst>
                <a:ext uri="{FF2B5EF4-FFF2-40B4-BE49-F238E27FC236}">
                  <a16:creationId xmlns:a16="http://schemas.microsoft.com/office/drawing/2014/main" id="{FB145411-37EB-04B1-3404-29094F1FDE55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71" name="Freihandform: Form 70">
              <a:extLst>
                <a:ext uri="{FF2B5EF4-FFF2-40B4-BE49-F238E27FC236}">
                  <a16:creationId xmlns:a16="http://schemas.microsoft.com/office/drawing/2014/main" id="{E2F240E7-2713-04DE-149A-E2A5A5639974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56</a:t>
              </a:r>
            </a:p>
            <a:p>
              <a:pPr algn="ctr"/>
              <a:r>
                <a:rPr lang="en-GB" sz="900" dirty="0"/>
                <a:t>0</a:t>
              </a:r>
              <a:endParaRPr lang="en-GB" sz="900" noProof="0" dirty="0"/>
            </a:p>
          </p:txBody>
        </p:sp>
        <p:sp>
          <p:nvSpPr>
            <p:cNvPr id="72" name="Freihandform: Form 71">
              <a:extLst>
                <a:ext uri="{FF2B5EF4-FFF2-40B4-BE49-F238E27FC236}">
                  <a16:creationId xmlns:a16="http://schemas.microsoft.com/office/drawing/2014/main" id="{60CFF381-2306-B57C-8E6D-62218128E65B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73" name="Grafik 12" descr="Schachtel mit einfarbiger Füllung">
            <a:extLst>
              <a:ext uri="{FF2B5EF4-FFF2-40B4-BE49-F238E27FC236}">
                <a16:creationId xmlns:a16="http://schemas.microsoft.com/office/drawing/2014/main" id="{3A8C2F78-06CD-4D98-A140-03C74B7FB75F}"/>
              </a:ext>
            </a:extLst>
          </p:cNvPr>
          <p:cNvGrpSpPr/>
          <p:nvPr/>
        </p:nvGrpSpPr>
        <p:grpSpPr>
          <a:xfrm>
            <a:off x="8172399" y="2220175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74" name="Freihandform: Form 73">
              <a:extLst>
                <a:ext uri="{FF2B5EF4-FFF2-40B4-BE49-F238E27FC236}">
                  <a16:creationId xmlns:a16="http://schemas.microsoft.com/office/drawing/2014/main" id="{E9351335-49A9-90A2-4452-D47E6839E593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75" name="Freihandform: Form 74">
              <a:extLst>
                <a:ext uri="{FF2B5EF4-FFF2-40B4-BE49-F238E27FC236}">
                  <a16:creationId xmlns:a16="http://schemas.microsoft.com/office/drawing/2014/main" id="{A655F843-6E3E-6613-E4CE-2815508F1F14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76" name="Freihandform: Form 75">
              <a:extLst>
                <a:ext uri="{FF2B5EF4-FFF2-40B4-BE49-F238E27FC236}">
                  <a16:creationId xmlns:a16="http://schemas.microsoft.com/office/drawing/2014/main" id="{BCAF307B-D8A6-48BD-DB4F-524705E52E38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12</a:t>
              </a:r>
            </a:p>
            <a:p>
              <a:pPr algn="ctr"/>
              <a:r>
                <a:rPr lang="en-GB" sz="900" dirty="0"/>
                <a:t>2</a:t>
              </a:r>
              <a:endParaRPr lang="en-GB" noProof="0" dirty="0"/>
            </a:p>
          </p:txBody>
        </p:sp>
        <p:sp>
          <p:nvSpPr>
            <p:cNvPr id="77" name="Freihandform: Form 76">
              <a:extLst>
                <a:ext uri="{FF2B5EF4-FFF2-40B4-BE49-F238E27FC236}">
                  <a16:creationId xmlns:a16="http://schemas.microsoft.com/office/drawing/2014/main" id="{839A5545-E7E0-B861-D109-4D07AAB01FEA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78" name="Pfeil: Fünfeck 77">
            <a:extLst>
              <a:ext uri="{FF2B5EF4-FFF2-40B4-BE49-F238E27FC236}">
                <a16:creationId xmlns:a16="http://schemas.microsoft.com/office/drawing/2014/main" id="{AFBB2051-F738-E3C8-AA0B-1D2319DD533A}"/>
              </a:ext>
            </a:extLst>
          </p:cNvPr>
          <p:cNvSpPr/>
          <p:nvPr/>
        </p:nvSpPr>
        <p:spPr>
          <a:xfrm rot="5400000">
            <a:off x="8233204" y="3000563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4</a:t>
            </a:r>
          </a:p>
        </p:txBody>
      </p:sp>
      <p:sp>
        <p:nvSpPr>
          <p:cNvPr id="79" name="Pfeil: Fünfeck 78">
            <a:extLst>
              <a:ext uri="{FF2B5EF4-FFF2-40B4-BE49-F238E27FC236}">
                <a16:creationId xmlns:a16="http://schemas.microsoft.com/office/drawing/2014/main" id="{C495C752-0B4C-4D0A-4491-575C971328A9}"/>
              </a:ext>
            </a:extLst>
          </p:cNvPr>
          <p:cNvSpPr/>
          <p:nvPr/>
        </p:nvSpPr>
        <p:spPr>
          <a:xfrm rot="5400000">
            <a:off x="8233204" y="2168289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3</a:t>
            </a:r>
          </a:p>
        </p:txBody>
      </p: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23F9F252-C258-8401-E09A-CE01988F8C64}"/>
              </a:ext>
            </a:extLst>
          </p:cNvPr>
          <p:cNvCxnSpPr>
            <a:cxnSpLocks/>
          </p:cNvCxnSpPr>
          <p:nvPr/>
        </p:nvCxnSpPr>
        <p:spPr>
          <a:xfrm flipV="1">
            <a:off x="3013876" y="918741"/>
            <a:ext cx="1342100" cy="1405255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feld 84">
            <a:extLst>
              <a:ext uri="{FF2B5EF4-FFF2-40B4-BE49-F238E27FC236}">
                <a16:creationId xmlns:a16="http://schemas.microsoft.com/office/drawing/2014/main" id="{C7EBCD5E-4420-6EE5-8F22-0D6539D374F2}"/>
              </a:ext>
            </a:extLst>
          </p:cNvPr>
          <p:cNvSpPr txBox="1"/>
          <p:nvPr/>
        </p:nvSpPr>
        <p:spPr>
          <a:xfrm>
            <a:off x="4474975" y="744057"/>
            <a:ext cx="927792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element</a:t>
            </a:r>
          </a:p>
        </p:txBody>
      </p:sp>
      <p:sp>
        <p:nvSpPr>
          <p:cNvPr id="87" name="Pfeil: nach rechts 86">
            <a:extLst>
              <a:ext uri="{FF2B5EF4-FFF2-40B4-BE49-F238E27FC236}">
                <a16:creationId xmlns:a16="http://schemas.microsoft.com/office/drawing/2014/main" id="{09E85600-66B6-3EAD-A112-70CEAFF3B511}"/>
              </a:ext>
            </a:extLst>
          </p:cNvPr>
          <p:cNvSpPr/>
          <p:nvPr/>
        </p:nvSpPr>
        <p:spPr>
          <a:xfrm>
            <a:off x="5512423" y="802019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43256621-3EF4-7535-D9C7-AF8216E78E0F}"/>
              </a:ext>
            </a:extLst>
          </p:cNvPr>
          <p:cNvCxnSpPr>
            <a:cxnSpLocks/>
          </p:cNvCxnSpPr>
          <p:nvPr/>
        </p:nvCxnSpPr>
        <p:spPr>
          <a:xfrm flipV="1">
            <a:off x="3013876" y="2160552"/>
            <a:ext cx="4596947" cy="533823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Pfeil: Fünfeck 91">
            <a:extLst>
              <a:ext uri="{FF2B5EF4-FFF2-40B4-BE49-F238E27FC236}">
                <a16:creationId xmlns:a16="http://schemas.microsoft.com/office/drawing/2014/main" id="{30BB5E6A-B605-C4DD-E589-23616E7415A2}"/>
              </a:ext>
            </a:extLst>
          </p:cNvPr>
          <p:cNvSpPr/>
          <p:nvPr/>
        </p:nvSpPr>
        <p:spPr>
          <a:xfrm rot="5400000">
            <a:off x="8246866" y="3851054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10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5A35F55F-A0C7-B730-674E-6B55214C79BA}"/>
              </a:ext>
            </a:extLst>
          </p:cNvPr>
          <p:cNvSpPr txBox="1"/>
          <p:nvPr/>
        </p:nvSpPr>
        <p:spPr>
          <a:xfrm>
            <a:off x="6002947" y="4708030"/>
            <a:ext cx="708689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Initial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C4C9F5F0-F5F7-6D45-ADE7-898FD1DEB75E}"/>
              </a:ext>
            </a:extLst>
          </p:cNvPr>
          <p:cNvSpPr txBox="1"/>
          <p:nvPr/>
        </p:nvSpPr>
        <p:spPr>
          <a:xfrm>
            <a:off x="7534333" y="4709056"/>
            <a:ext cx="1774352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After modification</a:t>
            </a:r>
          </a:p>
        </p:txBody>
      </p:sp>
      <p:sp>
        <p:nvSpPr>
          <p:cNvPr id="96" name="Geschweifte Klammer links 95">
            <a:extLst>
              <a:ext uri="{FF2B5EF4-FFF2-40B4-BE49-F238E27FC236}">
                <a16:creationId xmlns:a16="http://schemas.microsoft.com/office/drawing/2014/main" id="{A34E93B7-6EAB-92B3-78B3-653C17D95A1C}"/>
              </a:ext>
            </a:extLst>
          </p:cNvPr>
          <p:cNvSpPr/>
          <p:nvPr/>
        </p:nvSpPr>
        <p:spPr>
          <a:xfrm>
            <a:off x="7610824" y="1269337"/>
            <a:ext cx="444493" cy="3401079"/>
          </a:xfrm>
          <a:prstGeom prst="leftBrace">
            <a:avLst>
              <a:gd name="adj1" fmla="val 8333"/>
              <a:gd name="adj2" fmla="val 8426"/>
            </a:avLst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Geschweifte Klammer links 96">
            <a:extLst>
              <a:ext uri="{FF2B5EF4-FFF2-40B4-BE49-F238E27FC236}">
                <a16:creationId xmlns:a16="http://schemas.microsoft.com/office/drawing/2014/main" id="{14700FCE-45DC-0B63-32F8-DE68FDDCA5EF}"/>
              </a:ext>
            </a:extLst>
          </p:cNvPr>
          <p:cNvSpPr/>
          <p:nvPr/>
        </p:nvSpPr>
        <p:spPr>
          <a:xfrm flipH="1">
            <a:off x="6632527" y="440577"/>
            <a:ext cx="444493" cy="3401079"/>
          </a:xfrm>
          <a:prstGeom prst="leftBrace">
            <a:avLst>
              <a:gd name="adj1" fmla="val 8333"/>
              <a:gd name="adj2" fmla="val 32675"/>
            </a:avLst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Pfeil: Fünfeck 101">
            <a:extLst>
              <a:ext uri="{FF2B5EF4-FFF2-40B4-BE49-F238E27FC236}">
                <a16:creationId xmlns:a16="http://schemas.microsoft.com/office/drawing/2014/main" id="{D8680DCC-985D-C167-0629-831CD4C2B43E}"/>
              </a:ext>
            </a:extLst>
          </p:cNvPr>
          <p:cNvSpPr/>
          <p:nvPr/>
        </p:nvSpPr>
        <p:spPr>
          <a:xfrm rot="5400000">
            <a:off x="6102606" y="3853008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1</a:t>
            </a:r>
          </a:p>
        </p:txBody>
      </p:sp>
      <p:grpSp>
        <p:nvGrpSpPr>
          <p:cNvPr id="6" name="Grafik 12" descr="Schachtel mit einfarbiger Füllung">
            <a:extLst>
              <a:ext uri="{FF2B5EF4-FFF2-40B4-BE49-F238E27FC236}">
                <a16:creationId xmlns:a16="http://schemas.microsoft.com/office/drawing/2014/main" id="{FB15000C-8F64-8A4D-BA58-2EF7719DF90F}"/>
              </a:ext>
            </a:extLst>
          </p:cNvPr>
          <p:cNvGrpSpPr/>
          <p:nvPr/>
        </p:nvGrpSpPr>
        <p:grpSpPr>
          <a:xfrm>
            <a:off x="7026095" y="1128603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F6840197-52CD-D4F1-38C8-7292BD0AF643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51232C45-7586-9F44-2FA6-824DEC1E263F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92825836-FFA1-6D43-3D48-CCCABE99AC77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42</a:t>
              </a:r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8DB10D2B-F763-59BD-A093-24B6BD14DC8D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50" name="Textfeld 49">
            <a:extLst>
              <a:ext uri="{FF2B5EF4-FFF2-40B4-BE49-F238E27FC236}">
                <a16:creationId xmlns:a16="http://schemas.microsoft.com/office/drawing/2014/main" id="{B0197DFE-0623-7266-4073-CDF4AB99B8E5}"/>
              </a:ext>
            </a:extLst>
          </p:cNvPr>
          <p:cNvSpPr txBox="1"/>
          <p:nvPr/>
        </p:nvSpPr>
        <p:spPr>
          <a:xfrm>
            <a:off x="6888857" y="1774586"/>
            <a:ext cx="927792" cy="253916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50" noProof="0" dirty="0" err="1"/>
              <a:t>example_list</a:t>
            </a:r>
            <a:endParaRPr lang="en-GB" sz="1050" noProof="0" dirty="0"/>
          </a:p>
        </p:txBody>
      </p:sp>
      <p:pic>
        <p:nvPicPr>
          <p:cNvPr id="81" name="Graphic 80" descr="Lock with solid fill">
            <a:extLst>
              <a:ext uri="{FF2B5EF4-FFF2-40B4-BE49-F238E27FC236}">
                <a16:creationId xmlns:a16="http://schemas.microsoft.com/office/drawing/2014/main" id="{A2D2C77B-EC72-4572-85C2-56B7CEADC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17766" y="775974"/>
            <a:ext cx="343301" cy="343301"/>
          </a:xfrm>
          <a:prstGeom prst="rect">
            <a:avLst/>
          </a:prstGeom>
        </p:spPr>
      </p:pic>
      <p:pic>
        <p:nvPicPr>
          <p:cNvPr id="82" name="Graphic 81" descr="Lock with solid fill">
            <a:extLst>
              <a:ext uri="{FF2B5EF4-FFF2-40B4-BE49-F238E27FC236}">
                <a16:creationId xmlns:a16="http://schemas.microsoft.com/office/drawing/2014/main" id="{892EE3AA-DE94-4293-A0BD-B27491C3F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8439" y="1674620"/>
            <a:ext cx="343301" cy="343301"/>
          </a:xfrm>
          <a:prstGeom prst="rect">
            <a:avLst/>
          </a:prstGeom>
        </p:spPr>
      </p:pic>
      <p:pic>
        <p:nvPicPr>
          <p:cNvPr id="83" name="Graphic 82" descr="Lock with solid fill">
            <a:extLst>
              <a:ext uri="{FF2B5EF4-FFF2-40B4-BE49-F238E27FC236}">
                <a16:creationId xmlns:a16="http://schemas.microsoft.com/office/drawing/2014/main" id="{265E73EB-FB17-40C7-92F5-0818453D4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16447" y="2523389"/>
            <a:ext cx="343301" cy="343301"/>
          </a:xfrm>
          <a:prstGeom prst="rect">
            <a:avLst/>
          </a:prstGeom>
        </p:spPr>
      </p:pic>
      <p:pic>
        <p:nvPicPr>
          <p:cNvPr id="84" name="Graphic 83" descr="Lock with solid fill">
            <a:extLst>
              <a:ext uri="{FF2B5EF4-FFF2-40B4-BE49-F238E27FC236}">
                <a16:creationId xmlns:a16="http://schemas.microsoft.com/office/drawing/2014/main" id="{F4544CB3-6688-4925-8456-5A54F15D3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16929" y="3389763"/>
            <a:ext cx="343301" cy="343301"/>
          </a:xfrm>
          <a:prstGeom prst="rect">
            <a:avLst/>
          </a:prstGeom>
        </p:spPr>
      </p:pic>
      <p:pic>
        <p:nvPicPr>
          <p:cNvPr id="86" name="Graphic 85" descr="Lock with solid fill">
            <a:extLst>
              <a:ext uri="{FF2B5EF4-FFF2-40B4-BE49-F238E27FC236}">
                <a16:creationId xmlns:a16="http://schemas.microsoft.com/office/drawing/2014/main" id="{7FA74435-F30C-44D1-9D0B-5EF89EA9D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6642" y="791183"/>
            <a:ext cx="343301" cy="343301"/>
          </a:xfrm>
          <a:prstGeom prst="rect">
            <a:avLst/>
          </a:prstGeom>
        </p:spPr>
      </p:pic>
      <p:pic>
        <p:nvPicPr>
          <p:cNvPr id="88" name="Graphic 87" descr="Lock with solid fill">
            <a:extLst>
              <a:ext uri="{FF2B5EF4-FFF2-40B4-BE49-F238E27FC236}">
                <a16:creationId xmlns:a16="http://schemas.microsoft.com/office/drawing/2014/main" id="{2CA841C3-E42C-45FF-ABCF-DDFFC6FEFC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05772" y="1688948"/>
            <a:ext cx="343301" cy="343301"/>
          </a:xfrm>
          <a:prstGeom prst="rect">
            <a:avLst/>
          </a:prstGeom>
        </p:spPr>
      </p:pic>
      <p:pic>
        <p:nvPicPr>
          <p:cNvPr id="90" name="Graphic 89" descr="Lock with solid fill">
            <a:extLst>
              <a:ext uri="{FF2B5EF4-FFF2-40B4-BE49-F238E27FC236}">
                <a16:creationId xmlns:a16="http://schemas.microsoft.com/office/drawing/2014/main" id="{1F974EBC-B717-46A4-923C-B5C6BA353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05772" y="2542773"/>
            <a:ext cx="343301" cy="343301"/>
          </a:xfrm>
          <a:prstGeom prst="rect">
            <a:avLst/>
          </a:prstGeom>
        </p:spPr>
      </p:pic>
      <p:pic>
        <p:nvPicPr>
          <p:cNvPr id="91" name="Graphic 90" descr="Lock with solid fill">
            <a:extLst>
              <a:ext uri="{FF2B5EF4-FFF2-40B4-BE49-F238E27FC236}">
                <a16:creationId xmlns:a16="http://schemas.microsoft.com/office/drawing/2014/main" id="{D8071279-3DBE-4A5D-9D6D-6B4563E1A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05772" y="3433573"/>
            <a:ext cx="343301" cy="343301"/>
          </a:xfrm>
          <a:prstGeom prst="rect">
            <a:avLst/>
          </a:prstGeom>
        </p:spPr>
      </p:pic>
      <p:pic>
        <p:nvPicPr>
          <p:cNvPr id="93" name="Graphic 92" descr="Lock with solid fill">
            <a:extLst>
              <a:ext uri="{FF2B5EF4-FFF2-40B4-BE49-F238E27FC236}">
                <a16:creationId xmlns:a16="http://schemas.microsoft.com/office/drawing/2014/main" id="{0E869586-71F2-487D-906D-8C34EAC64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05772" y="4275071"/>
            <a:ext cx="343301" cy="343301"/>
          </a:xfrm>
          <a:prstGeom prst="rect">
            <a:avLst/>
          </a:prstGeom>
        </p:spPr>
      </p:pic>
      <p:sp>
        <p:nvSpPr>
          <p:cNvPr id="98" name="Pfeil: nach rechts 86">
            <a:extLst>
              <a:ext uri="{FF2B5EF4-FFF2-40B4-BE49-F238E27FC236}">
                <a16:creationId xmlns:a16="http://schemas.microsoft.com/office/drawing/2014/main" id="{A97A548B-98FD-4F79-9F12-5044402D10CA}"/>
              </a:ext>
            </a:extLst>
          </p:cNvPr>
          <p:cNvSpPr/>
          <p:nvPr/>
        </p:nvSpPr>
        <p:spPr>
          <a:xfrm>
            <a:off x="5513797" y="810035"/>
            <a:ext cx="2589710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194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78" grpId="0" animBg="1"/>
      <p:bldP spid="79" grpId="0" animBg="1"/>
      <p:bldP spid="85" grpId="0" animBg="1"/>
      <p:bldP spid="87" grpId="0" animBg="1"/>
      <p:bldP spid="87" grpId="1" animBg="1"/>
      <p:bldP spid="92" grpId="0" animBg="1"/>
      <p:bldP spid="95" grpId="0"/>
      <p:bldP spid="96" grpId="0" animBg="1"/>
      <p:bldP spid="102" grpId="0" animBg="1"/>
      <p:bldP spid="98" grpId="0" animBg="1"/>
    </p:bldLst>
  </p:timing>
</p:sld>
</file>

<file path=ppt/theme/theme1.xml><?xml version="1.0" encoding="utf-8"?>
<a:theme xmlns:a="http://schemas.openxmlformats.org/drawingml/2006/main" name="HHU_PPT_Vorlage">
  <a:themeElements>
    <a:clrScheme name="HHU">
      <a:dk1>
        <a:sysClr val="windowText" lastClr="000000"/>
      </a:dk1>
      <a:lt1>
        <a:sysClr val="window" lastClr="FFFFFF"/>
      </a:lt1>
      <a:dk2>
        <a:srgbClr val="006AB3"/>
      </a:dk2>
      <a:lt2>
        <a:srgbClr val="CCCCCC"/>
      </a:lt2>
      <a:accent1>
        <a:srgbClr val="003964"/>
      </a:accent1>
      <a:accent2>
        <a:srgbClr val="57BAB1"/>
      </a:accent2>
      <a:accent3>
        <a:srgbClr val="EE7F00"/>
      </a:accent3>
      <a:accent4>
        <a:srgbClr val="BE0A26"/>
      </a:accent4>
      <a:accent5>
        <a:srgbClr val="8CB110"/>
      </a:accent5>
      <a:accent6>
        <a:srgbClr val="B5CBD6"/>
      </a:accent6>
      <a:hlink>
        <a:srgbClr val="AEABAB"/>
      </a:hlink>
      <a:folHlink>
        <a:srgbClr val="D0CECE"/>
      </a:folHlink>
    </a:clrScheme>
    <a:fontScheme name="HH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_Master_HHU_191127.potx" id="{F3938B69-4255-4D03-9129-AB257F1BA87B}" vid="{D92A2462-9914-4D52-BB8D-CB7AB4739413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HHU">
    <a:dk1>
      <a:sysClr val="windowText" lastClr="000000"/>
    </a:dk1>
    <a:lt1>
      <a:sysClr val="window" lastClr="FFFFFF"/>
    </a:lt1>
    <a:dk2>
      <a:srgbClr val="006AB3"/>
    </a:dk2>
    <a:lt2>
      <a:srgbClr val="CCCCCC"/>
    </a:lt2>
    <a:accent1>
      <a:srgbClr val="003964"/>
    </a:accent1>
    <a:accent2>
      <a:srgbClr val="57BAB1"/>
    </a:accent2>
    <a:accent3>
      <a:srgbClr val="EE7F00"/>
    </a:accent3>
    <a:accent4>
      <a:srgbClr val="BE0A26"/>
    </a:accent4>
    <a:accent5>
      <a:srgbClr val="8CB110"/>
    </a:accent5>
    <a:accent6>
      <a:srgbClr val="B5CBD6"/>
    </a:accent6>
    <a:hlink>
      <a:srgbClr val="AEABAB"/>
    </a:hlink>
    <a:folHlink>
      <a:srgbClr val="D0CEC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1208</Words>
  <Application>Microsoft Office PowerPoint</Application>
  <PresentationFormat>Custom</PresentationFormat>
  <Paragraphs>378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Cambria Math</vt:lpstr>
      <vt:lpstr>Wingdings 2</vt:lpstr>
      <vt:lpstr>HHU_PPT_Vorlage</vt:lpstr>
      <vt:lpstr>Intro – Programming in R and Python</vt:lpstr>
      <vt:lpstr>Computers are inherently dumb</vt:lpstr>
      <vt:lpstr>From language to 0s and 1s</vt:lpstr>
      <vt:lpstr>GitHub Repo</vt:lpstr>
      <vt:lpstr>Basics</vt:lpstr>
      <vt:lpstr>Variables and Datatypes</vt:lpstr>
      <vt:lpstr>Lists</vt:lpstr>
      <vt:lpstr>Mutability</vt:lpstr>
      <vt:lpstr>Updating references</vt:lpstr>
      <vt:lpstr>Mutability</vt:lpstr>
      <vt:lpstr>Mutability</vt:lpstr>
      <vt:lpstr>Dictionaries</vt:lpstr>
      <vt:lpstr>Operations</vt:lpstr>
      <vt:lpstr>If-Statements</vt:lpstr>
      <vt:lpstr>Loops</vt:lpstr>
      <vt:lpstr>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 dolor sit amet</dc:title>
  <dc:creator>Microsoft Office User</dc:creator>
  <cp:lastModifiedBy>Jonathan Bobak</cp:lastModifiedBy>
  <cp:revision>38</cp:revision>
  <dcterms:created xsi:type="dcterms:W3CDTF">2020-09-16T09:44:36Z</dcterms:created>
  <dcterms:modified xsi:type="dcterms:W3CDTF">2024-11-28T09:18:19Z</dcterms:modified>
</cp:coreProperties>
</file>